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9" r:id="rId5"/>
    <p:sldId id="259" r:id="rId6"/>
    <p:sldId id="260" r:id="rId7"/>
    <p:sldId id="261" r:id="rId8"/>
    <p:sldId id="263" r:id="rId9"/>
    <p:sldId id="264" r:id="rId10"/>
    <p:sldId id="262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928"/>
    <p:restoredTop sz="94694"/>
  </p:normalViewPr>
  <p:slideViewPr>
    <p:cSldViewPr snapToGrid="0" snapToObjects="1" showGuides="1">
      <p:cViewPr varScale="1">
        <p:scale>
          <a:sx n="114" d="100"/>
          <a:sy n="114" d="100"/>
        </p:scale>
        <p:origin x="192" y="2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A89B9B-B995-3342-B820-E02734AF38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455385E-CF9B-E648-8C3E-B9E46F66F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3B9E81-74B3-2648-91BC-ADB61AB52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C48A5-A577-8847-A3FA-8860BEBF5C1E}" type="datetimeFigureOut">
              <a:rPr kumimoji="1" lang="ko-KR" altLang="en-US" smtClean="0"/>
              <a:t>2019. 11. 21.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FDDBA1-8A27-C64D-BBFD-B0B5286E1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D9F4BA-9A99-DC42-806B-FA2F2AC0F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AD1E1-4393-B14C-A80D-AFED1E63017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10936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E0B171-9C75-6648-A809-B7BD7F0E2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EFED573-8974-954A-BE17-193336878B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A08723-CE1C-B44B-96E3-274BA5DD7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C48A5-A577-8847-A3FA-8860BEBF5C1E}" type="datetimeFigureOut">
              <a:rPr kumimoji="1" lang="ko-KR" altLang="en-US" smtClean="0"/>
              <a:t>2019. 11. 21.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DFD325-44E1-7644-8D40-4F0314FA6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8F8406-ED5A-0B48-BB41-C7DA140B1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AD1E1-4393-B14C-A80D-AFED1E63017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17941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F1AF568-1984-FB4D-9CFD-E1F1AFC13E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B34B127-892B-C348-88BC-29AD2618AC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D5FB9B-FFDE-B54F-8D26-969EB27A8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C48A5-A577-8847-A3FA-8860BEBF5C1E}" type="datetimeFigureOut">
              <a:rPr kumimoji="1" lang="ko-KR" altLang="en-US" smtClean="0"/>
              <a:t>2019. 11. 21.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CCEB1F-8EFD-BE4C-85CE-6F475692A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D7B8E2-93AB-E948-B8D1-9A6FADDFA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AD1E1-4393-B14C-A80D-AFED1E63017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07759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17E938-D8BA-4846-AA4D-A4DDAFFA1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34EE1E-D0B4-744E-AF1A-A71023082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0D8A15-BE8D-844A-B735-B36F251D8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C48A5-A577-8847-A3FA-8860BEBF5C1E}" type="datetimeFigureOut">
              <a:rPr kumimoji="1" lang="ko-KR" altLang="en-US" smtClean="0"/>
              <a:t>2019. 11. 21.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2787C0-7BEA-884F-B4F0-BBA93D6F4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FDC0AC-C33C-D04D-BA0A-93A8C7F23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AD1E1-4393-B14C-A80D-AFED1E63017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57448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888CED-5547-BC4B-BCC2-F7A4A3DCC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3B85AC-3CA5-6044-88F6-FCBA425BE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E42A47-5C86-B344-BDB1-06CEA4D23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C48A5-A577-8847-A3FA-8860BEBF5C1E}" type="datetimeFigureOut">
              <a:rPr kumimoji="1" lang="ko-KR" altLang="en-US" smtClean="0"/>
              <a:t>2019. 11. 21.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728855-4557-0640-87A2-4DFA1A008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7549C5-AA25-A149-9F91-E005409D2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AD1E1-4393-B14C-A80D-AFED1E63017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60734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31695E-98A9-174D-96E6-D1597319D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3BDAA7-9E69-B84A-BDB2-23E72A4701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886174E-F2FC-B340-9907-F435BC7D93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32E558-8134-5C47-ABFC-E9568811A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C48A5-A577-8847-A3FA-8860BEBF5C1E}" type="datetimeFigureOut">
              <a:rPr kumimoji="1" lang="ko-KR" altLang="en-US" smtClean="0"/>
              <a:t>2019. 11. 21.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C4886AD-D349-F24B-B392-3B525A6A6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F218B4-14BF-D641-B176-2EAD62768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AD1E1-4393-B14C-A80D-AFED1E63017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46872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927262-9987-0A41-BC5F-43EAC71E3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0AD8C3-A9E1-DE46-9B50-25F01BC0D1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2D4005C-774F-F54F-8450-E468B5559F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E141C25-854D-FB46-968A-AFB14B5B00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DCB685D-28E4-484F-AA26-92027B4ABE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B64D483-1D83-5241-A031-EBA4D82C6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C48A5-A577-8847-A3FA-8860BEBF5C1E}" type="datetimeFigureOut">
              <a:rPr kumimoji="1" lang="ko-KR" altLang="en-US" smtClean="0"/>
              <a:t>2019. 11. 21.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D231181-EA55-3247-97B7-F871207A9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97C81BB-C012-A44B-BF37-FA17BC612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AD1E1-4393-B14C-A80D-AFED1E63017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99259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9A3D72-A2DA-9749-AF69-82BD0C2D5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9C33306-D583-654A-B43A-F41E801E5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C48A5-A577-8847-A3FA-8860BEBF5C1E}" type="datetimeFigureOut">
              <a:rPr kumimoji="1" lang="ko-KR" altLang="en-US" smtClean="0"/>
              <a:t>2019. 11. 21.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C31F05-3CD5-1C4B-BDA2-4879EF910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982B07-F8FB-0E40-8ABC-F97EEC931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AD1E1-4393-B14C-A80D-AFED1E63017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31209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3B4A90D-9194-1F41-961D-9A9900042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C48A5-A577-8847-A3FA-8860BEBF5C1E}" type="datetimeFigureOut">
              <a:rPr kumimoji="1" lang="ko-KR" altLang="en-US" smtClean="0"/>
              <a:t>2019. 11. 21.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DB46B2-0853-354C-93F9-3E306A3EA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CED364C-DA3D-974D-AEC2-AD2D2F0E6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AD1E1-4393-B14C-A80D-AFED1E63017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87653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0C5657-779E-2E4D-B255-7A77F8C0B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05A22A-7426-D849-98D2-284E3BEB8A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45FF74-F815-A542-8AB7-CD3C7892AC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B02014-5269-2C48-95EA-E8457CF81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C48A5-A577-8847-A3FA-8860BEBF5C1E}" type="datetimeFigureOut">
              <a:rPr kumimoji="1" lang="ko-KR" altLang="en-US" smtClean="0"/>
              <a:t>2019. 11. 21.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7C08D5A-B2FC-B243-B2C1-1641FFAC7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5E0058-EA35-BF4C-9A07-B0D7ACE43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AD1E1-4393-B14C-A80D-AFED1E63017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37298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53EF44-3E28-914B-8015-E5C1E2DDD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7A80F60-9304-7943-BFB2-B8D120A449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07E53C-7958-6E45-94B0-06E888FF05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843CD16-05C0-CC47-A135-E6696400F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C48A5-A577-8847-A3FA-8860BEBF5C1E}" type="datetimeFigureOut">
              <a:rPr kumimoji="1" lang="ko-KR" altLang="en-US" smtClean="0"/>
              <a:t>2019. 11. 21.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F0C206-39A1-FD4D-9A32-CC49E7D23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1DEFD6-37D4-A747-8154-60EA28FF6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AD1E1-4393-B14C-A80D-AFED1E63017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74142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DEEC291-200E-BA4A-A864-893AF117B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687ECD-DCC1-8E41-82A0-D6B46F210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846642-CEBB-E041-BEF4-AD310BBCE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EC48A5-A577-8847-A3FA-8860BEBF5C1E}" type="datetimeFigureOut">
              <a:rPr kumimoji="1" lang="ko-KR" altLang="en-US" smtClean="0"/>
              <a:t>2019. 11. 21.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7B2E48-6F32-9B4F-9393-8E37FC8FAA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1FB2A0-E08D-F945-B48C-0A28B4C38B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2AD1E1-4393-B14C-A80D-AFED1E63017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85425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7974BD9C-2E08-5A42-9630-CCE8574ADC36}"/>
              </a:ext>
            </a:extLst>
          </p:cNvPr>
          <p:cNvSpPr/>
          <p:nvPr/>
        </p:nvSpPr>
        <p:spPr>
          <a:xfrm>
            <a:off x="3755812" y="1575148"/>
            <a:ext cx="4506686" cy="41801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1E2D5232-DC87-9843-BA47-4CD0087C72C4}"/>
              </a:ext>
            </a:extLst>
          </p:cNvPr>
          <p:cNvSpPr/>
          <p:nvPr/>
        </p:nvSpPr>
        <p:spPr>
          <a:xfrm>
            <a:off x="4334167" y="2149407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D2</a:t>
            </a:r>
            <a:endParaRPr kumimoji="1"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A7FD6C2A-25C4-9744-B0F6-891EA9B1B352}"/>
              </a:ext>
            </a:extLst>
          </p:cNvPr>
          <p:cNvSpPr/>
          <p:nvPr/>
        </p:nvSpPr>
        <p:spPr>
          <a:xfrm>
            <a:off x="5161482" y="1783393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D3</a:t>
            </a:r>
            <a:endParaRPr kumimoji="1"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869F5BA-6DCD-AE41-97CF-9534174415F3}"/>
              </a:ext>
            </a:extLst>
          </p:cNvPr>
          <p:cNvSpPr/>
          <p:nvPr/>
        </p:nvSpPr>
        <p:spPr>
          <a:xfrm>
            <a:off x="5988797" y="2149407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D4</a:t>
            </a:r>
            <a:endParaRPr kumimoji="1"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4D9C552A-EB79-E548-A202-1D73FCB75786}"/>
              </a:ext>
            </a:extLst>
          </p:cNvPr>
          <p:cNvSpPr/>
          <p:nvPr/>
        </p:nvSpPr>
        <p:spPr>
          <a:xfrm>
            <a:off x="6173854" y="2987607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D5</a:t>
            </a:r>
            <a:endParaRPr kumimoji="1"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A0AE650-9B0F-6B43-BB91-0DB9D5F1E41F}"/>
              </a:ext>
            </a:extLst>
          </p:cNvPr>
          <p:cNvSpPr/>
          <p:nvPr/>
        </p:nvSpPr>
        <p:spPr>
          <a:xfrm>
            <a:off x="4055239" y="2987606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D1</a:t>
            </a:r>
            <a:endParaRPr kumimoji="1"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BCCE1E-47BF-1640-A986-0A8DDD4B60C8}"/>
              </a:ext>
            </a:extLst>
          </p:cNvPr>
          <p:cNvSpPr txBox="1"/>
          <p:nvPr/>
        </p:nvSpPr>
        <p:spPr>
          <a:xfrm>
            <a:off x="3032757" y="1149194"/>
            <a:ext cx="6126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모든 </a:t>
            </a:r>
            <a:r>
              <a:rPr kumimoji="1" lang="en-US" altLang="ko-KR" dirty="0"/>
              <a:t>Node</a:t>
            </a:r>
            <a:r>
              <a:rPr kumimoji="1" lang="ko-KR" altLang="en-US" dirty="0"/>
              <a:t>들은 </a:t>
            </a:r>
            <a:r>
              <a:rPr kumimoji="1" lang="en-US" altLang="ko-KR" dirty="0"/>
              <a:t>M1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zen.discovery.hosts</a:t>
            </a:r>
            <a:r>
              <a:rPr kumimoji="1" lang="en-US" altLang="ko-KR" dirty="0"/>
              <a:t>)IP</a:t>
            </a:r>
            <a:r>
              <a:rPr kumimoji="1" lang="ko-KR" altLang="en-US" dirty="0"/>
              <a:t>만 알고 있음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238337B6-129D-2E4A-A1AC-FA03DB717622}"/>
              </a:ext>
            </a:extLst>
          </p:cNvPr>
          <p:cNvSpPr/>
          <p:nvPr/>
        </p:nvSpPr>
        <p:spPr>
          <a:xfrm>
            <a:off x="3992974" y="4410805"/>
            <a:ext cx="993288" cy="99328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M1</a:t>
            </a:r>
            <a:endParaRPr kumimoji="1" lang="ko-KR" altLang="en-US" dirty="0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AF91EBD1-C44D-EE48-BD4D-4013EA331194}"/>
              </a:ext>
            </a:extLst>
          </p:cNvPr>
          <p:cNvSpPr/>
          <p:nvPr/>
        </p:nvSpPr>
        <p:spPr>
          <a:xfrm>
            <a:off x="5120987" y="4729115"/>
            <a:ext cx="993288" cy="99328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M2</a:t>
            </a:r>
            <a:endParaRPr kumimoji="1"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EA3AF41-CB66-7E46-A593-590CBBEB54D4}"/>
              </a:ext>
            </a:extLst>
          </p:cNvPr>
          <p:cNvSpPr/>
          <p:nvPr/>
        </p:nvSpPr>
        <p:spPr>
          <a:xfrm>
            <a:off x="6711972" y="4066561"/>
            <a:ext cx="688488" cy="688488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C2</a:t>
            </a:r>
            <a:endParaRPr kumimoji="1" lang="ko-KR" altLang="en-US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36B66301-2415-0940-A17F-1E6B892267FF}"/>
              </a:ext>
            </a:extLst>
          </p:cNvPr>
          <p:cNvCxnSpPr>
            <a:cxnSpLocks/>
            <a:stCxn id="8" idx="4"/>
            <a:endCxn id="10" idx="0"/>
          </p:cNvCxnSpPr>
          <p:nvPr/>
        </p:nvCxnSpPr>
        <p:spPr>
          <a:xfrm>
            <a:off x="4421253" y="3719633"/>
            <a:ext cx="68365" cy="6911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615347E1-0DBF-B942-AFB8-8206E3F763E6}"/>
              </a:ext>
            </a:extLst>
          </p:cNvPr>
          <p:cNvCxnSpPr>
            <a:cxnSpLocks/>
            <a:stCxn id="4" idx="4"/>
            <a:endCxn id="10" idx="0"/>
          </p:cNvCxnSpPr>
          <p:nvPr/>
        </p:nvCxnSpPr>
        <p:spPr>
          <a:xfrm flipH="1">
            <a:off x="4489618" y="2881434"/>
            <a:ext cx="210563" cy="1529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70AC646-123F-2248-B37F-37B9E86113D8}"/>
              </a:ext>
            </a:extLst>
          </p:cNvPr>
          <p:cNvCxnSpPr>
            <a:cxnSpLocks/>
            <a:stCxn id="5" idx="4"/>
            <a:endCxn id="10" idx="0"/>
          </p:cNvCxnSpPr>
          <p:nvPr/>
        </p:nvCxnSpPr>
        <p:spPr>
          <a:xfrm flipH="1">
            <a:off x="4489618" y="2515420"/>
            <a:ext cx="1037878" cy="189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E2594C18-0F2C-3847-8E39-E656CE4AD086}"/>
              </a:ext>
            </a:extLst>
          </p:cNvPr>
          <p:cNvCxnSpPr>
            <a:cxnSpLocks/>
            <a:stCxn id="6" idx="3"/>
            <a:endCxn id="10" idx="0"/>
          </p:cNvCxnSpPr>
          <p:nvPr/>
        </p:nvCxnSpPr>
        <p:spPr>
          <a:xfrm flipH="1">
            <a:off x="4489618" y="2774231"/>
            <a:ext cx="1606382" cy="1636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0DD8F69B-17E2-3F4D-ACAC-4080BE0EE84E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 flipH="1">
            <a:off x="4489618" y="3353621"/>
            <a:ext cx="1684236" cy="1057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8F5D9369-B8EB-6344-8135-F0505B40DFD2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 flipH="1">
            <a:off x="4489618" y="4410805"/>
            <a:ext cx="22223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EE273A7A-5A68-4B40-AC2C-6A66029C387D}"/>
              </a:ext>
            </a:extLst>
          </p:cNvPr>
          <p:cNvCxnSpPr>
            <a:cxnSpLocks/>
            <a:stCxn id="11" idx="1"/>
            <a:endCxn id="10" idx="6"/>
          </p:cNvCxnSpPr>
          <p:nvPr/>
        </p:nvCxnSpPr>
        <p:spPr>
          <a:xfrm flipH="1">
            <a:off x="4986262" y="4874579"/>
            <a:ext cx="280189" cy="32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02529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A376B1FA-4C0A-DB49-ACA2-962D73388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476" y="2546684"/>
            <a:ext cx="10864057" cy="260604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F5F94DC-9F84-DB4F-B56D-B10034AA1978}"/>
              </a:ext>
            </a:extLst>
          </p:cNvPr>
          <p:cNvSpPr txBox="1"/>
          <p:nvPr/>
        </p:nvSpPr>
        <p:spPr>
          <a:xfrm>
            <a:off x="5535328" y="1540963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/>
              <a:t>안된다</a:t>
            </a:r>
            <a:r>
              <a:rPr kumimoji="1" lang="en-US" altLang="ko-KR" dirty="0"/>
              <a:t>….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07894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57FD0-69EB-954C-A678-29662B3DEB8B}"/>
              </a:ext>
            </a:extLst>
          </p:cNvPr>
          <p:cNvSpPr/>
          <p:nvPr/>
        </p:nvSpPr>
        <p:spPr>
          <a:xfrm>
            <a:off x="3842657" y="2013559"/>
            <a:ext cx="4506686" cy="41801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2134BABC-9E94-1C41-849E-4D9E0BC4A693}"/>
              </a:ext>
            </a:extLst>
          </p:cNvPr>
          <p:cNvSpPr/>
          <p:nvPr/>
        </p:nvSpPr>
        <p:spPr>
          <a:xfrm>
            <a:off x="4421012" y="2587818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D2</a:t>
            </a:r>
            <a:endParaRPr kumimoji="1"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22E8B0C-7E1E-3F4A-98B7-CE1083F9D4CB}"/>
              </a:ext>
            </a:extLst>
          </p:cNvPr>
          <p:cNvSpPr/>
          <p:nvPr/>
        </p:nvSpPr>
        <p:spPr>
          <a:xfrm>
            <a:off x="5248327" y="2221804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D3</a:t>
            </a:r>
            <a:endParaRPr kumimoji="1"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279BD973-A7A3-5543-897C-52594717DEB3}"/>
              </a:ext>
            </a:extLst>
          </p:cNvPr>
          <p:cNvSpPr/>
          <p:nvPr/>
        </p:nvSpPr>
        <p:spPr>
          <a:xfrm>
            <a:off x="6075642" y="2587818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D4</a:t>
            </a:r>
            <a:endParaRPr kumimoji="1"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91024C9-AB2A-5C46-BC53-66DE12042253}"/>
              </a:ext>
            </a:extLst>
          </p:cNvPr>
          <p:cNvSpPr/>
          <p:nvPr/>
        </p:nvSpPr>
        <p:spPr>
          <a:xfrm>
            <a:off x="6260699" y="3426018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D5</a:t>
            </a:r>
            <a:endParaRPr kumimoji="1"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E1F7CF0E-5399-B248-B2C5-FC38DA986AC8}"/>
              </a:ext>
            </a:extLst>
          </p:cNvPr>
          <p:cNvSpPr/>
          <p:nvPr/>
        </p:nvSpPr>
        <p:spPr>
          <a:xfrm>
            <a:off x="4142084" y="3426017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D1</a:t>
            </a:r>
            <a:endParaRPr kumimoji="1"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0112C176-8E12-5249-A81F-2A33C96C8543}"/>
              </a:ext>
            </a:extLst>
          </p:cNvPr>
          <p:cNvSpPr/>
          <p:nvPr/>
        </p:nvSpPr>
        <p:spPr>
          <a:xfrm>
            <a:off x="4079819" y="4849216"/>
            <a:ext cx="993288" cy="99328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M1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7680B75-D228-5E4E-B24D-C38FA472797A}"/>
              </a:ext>
            </a:extLst>
          </p:cNvPr>
          <p:cNvSpPr/>
          <p:nvPr/>
        </p:nvSpPr>
        <p:spPr>
          <a:xfrm>
            <a:off x="5599356" y="4977396"/>
            <a:ext cx="993288" cy="99328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M2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2C40DA21-0BD7-7448-B9E6-CB61358ED661}"/>
              </a:ext>
            </a:extLst>
          </p:cNvPr>
          <p:cNvSpPr/>
          <p:nvPr/>
        </p:nvSpPr>
        <p:spPr>
          <a:xfrm>
            <a:off x="6798817" y="4504972"/>
            <a:ext cx="688488" cy="688488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C2</a:t>
            </a:r>
            <a:endParaRPr kumimoji="1" lang="ko-KR" altLang="en-US" dirty="0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366ABB74-70C4-614C-8917-78D5ABB15F93}"/>
              </a:ext>
            </a:extLst>
          </p:cNvPr>
          <p:cNvCxnSpPr>
            <a:cxnSpLocks/>
            <a:stCxn id="9" idx="4"/>
            <a:endCxn id="10" idx="0"/>
          </p:cNvCxnSpPr>
          <p:nvPr/>
        </p:nvCxnSpPr>
        <p:spPr>
          <a:xfrm>
            <a:off x="4508098" y="4158044"/>
            <a:ext cx="68365" cy="6911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59F645A0-F5C6-7A49-8AB6-33F83FF65C7C}"/>
              </a:ext>
            </a:extLst>
          </p:cNvPr>
          <p:cNvCxnSpPr>
            <a:cxnSpLocks/>
            <a:stCxn id="5" idx="4"/>
            <a:endCxn id="10" idx="0"/>
          </p:cNvCxnSpPr>
          <p:nvPr/>
        </p:nvCxnSpPr>
        <p:spPr>
          <a:xfrm flipH="1">
            <a:off x="4576463" y="3319845"/>
            <a:ext cx="210563" cy="1529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CB892995-21B0-5C43-920E-6B59528BF990}"/>
              </a:ext>
            </a:extLst>
          </p:cNvPr>
          <p:cNvCxnSpPr>
            <a:cxnSpLocks/>
            <a:stCxn id="6" idx="4"/>
            <a:endCxn id="10" idx="0"/>
          </p:cNvCxnSpPr>
          <p:nvPr/>
        </p:nvCxnSpPr>
        <p:spPr>
          <a:xfrm flipH="1">
            <a:off x="4576463" y="2953831"/>
            <a:ext cx="1037878" cy="189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8C19DE6-F22A-ED44-AD7F-550BB0EB433A}"/>
              </a:ext>
            </a:extLst>
          </p:cNvPr>
          <p:cNvCxnSpPr>
            <a:cxnSpLocks/>
            <a:stCxn id="7" idx="3"/>
            <a:endCxn id="10" idx="0"/>
          </p:cNvCxnSpPr>
          <p:nvPr/>
        </p:nvCxnSpPr>
        <p:spPr>
          <a:xfrm flipH="1">
            <a:off x="4576463" y="3212642"/>
            <a:ext cx="1606382" cy="1636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0DDF89D9-2FD7-D340-83B3-02533D43D34A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 flipH="1">
            <a:off x="4576463" y="3792032"/>
            <a:ext cx="1684236" cy="1057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2CCBACFF-9CCD-D140-9135-C657046DFE81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 flipH="1">
            <a:off x="4576463" y="4849216"/>
            <a:ext cx="22223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9E1DB9B1-CCA4-3144-947F-E1286C3C9724}"/>
              </a:ext>
            </a:extLst>
          </p:cNvPr>
          <p:cNvCxnSpPr>
            <a:cxnSpLocks/>
            <a:stCxn id="11" idx="2"/>
            <a:endCxn id="10" idx="6"/>
          </p:cNvCxnSpPr>
          <p:nvPr/>
        </p:nvCxnSpPr>
        <p:spPr>
          <a:xfrm flipH="1" flipV="1">
            <a:off x="5073107" y="5345860"/>
            <a:ext cx="526249" cy="1281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A3E9DC1-1C11-B84F-8440-BDF9F66F5C28}"/>
              </a:ext>
            </a:extLst>
          </p:cNvPr>
          <p:cNvSpPr txBox="1"/>
          <p:nvPr/>
        </p:nvSpPr>
        <p:spPr>
          <a:xfrm>
            <a:off x="3527569" y="1558983"/>
            <a:ext cx="5115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/>
              <a:t>M2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먼저 살리면</a:t>
            </a:r>
            <a:r>
              <a:rPr kumimoji="1" lang="en-US" altLang="ko-KR" dirty="0"/>
              <a:t>...</a:t>
            </a:r>
            <a:r>
              <a:rPr kumimoji="1" lang="ko-KR" altLang="en-US" dirty="0"/>
              <a:t> 클러스터가 정상작동 할까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9949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5E57FD0-69EB-954C-A678-29662B3DEB8B}"/>
              </a:ext>
            </a:extLst>
          </p:cNvPr>
          <p:cNvSpPr/>
          <p:nvPr/>
        </p:nvSpPr>
        <p:spPr>
          <a:xfrm>
            <a:off x="3842657" y="2013559"/>
            <a:ext cx="4506686" cy="41801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2134BABC-9E94-1C41-849E-4D9E0BC4A693}"/>
              </a:ext>
            </a:extLst>
          </p:cNvPr>
          <p:cNvSpPr/>
          <p:nvPr/>
        </p:nvSpPr>
        <p:spPr>
          <a:xfrm>
            <a:off x="4421012" y="2587818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D2</a:t>
            </a:r>
            <a:endParaRPr kumimoji="1"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22E8B0C-7E1E-3F4A-98B7-CE1083F9D4CB}"/>
              </a:ext>
            </a:extLst>
          </p:cNvPr>
          <p:cNvSpPr/>
          <p:nvPr/>
        </p:nvSpPr>
        <p:spPr>
          <a:xfrm>
            <a:off x="5248327" y="2221804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D3</a:t>
            </a:r>
            <a:endParaRPr kumimoji="1"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279BD973-A7A3-5543-897C-52594717DEB3}"/>
              </a:ext>
            </a:extLst>
          </p:cNvPr>
          <p:cNvSpPr/>
          <p:nvPr/>
        </p:nvSpPr>
        <p:spPr>
          <a:xfrm>
            <a:off x="6075642" y="2587818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D4</a:t>
            </a:r>
            <a:endParaRPr kumimoji="1"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91024C9-AB2A-5C46-BC53-66DE12042253}"/>
              </a:ext>
            </a:extLst>
          </p:cNvPr>
          <p:cNvSpPr/>
          <p:nvPr/>
        </p:nvSpPr>
        <p:spPr>
          <a:xfrm>
            <a:off x="6260699" y="3426018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D5</a:t>
            </a:r>
            <a:endParaRPr kumimoji="1"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E1F7CF0E-5399-B248-B2C5-FC38DA986AC8}"/>
              </a:ext>
            </a:extLst>
          </p:cNvPr>
          <p:cNvSpPr/>
          <p:nvPr/>
        </p:nvSpPr>
        <p:spPr>
          <a:xfrm>
            <a:off x="4142084" y="3426017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D1</a:t>
            </a:r>
            <a:endParaRPr kumimoji="1"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0112C176-8E12-5249-A81F-2A33C96C8543}"/>
              </a:ext>
            </a:extLst>
          </p:cNvPr>
          <p:cNvSpPr/>
          <p:nvPr/>
        </p:nvSpPr>
        <p:spPr>
          <a:xfrm>
            <a:off x="4079819" y="4849216"/>
            <a:ext cx="993288" cy="99328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M1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7680B75-D228-5E4E-B24D-C38FA472797A}"/>
              </a:ext>
            </a:extLst>
          </p:cNvPr>
          <p:cNvSpPr/>
          <p:nvPr/>
        </p:nvSpPr>
        <p:spPr>
          <a:xfrm>
            <a:off x="5599356" y="4977396"/>
            <a:ext cx="993288" cy="99328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bg1"/>
                </a:solidFill>
              </a:rPr>
              <a:t>M2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2C40DA21-0BD7-7448-B9E6-CB61358ED661}"/>
              </a:ext>
            </a:extLst>
          </p:cNvPr>
          <p:cNvSpPr/>
          <p:nvPr/>
        </p:nvSpPr>
        <p:spPr>
          <a:xfrm>
            <a:off x="6798817" y="4504972"/>
            <a:ext cx="688488" cy="688488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C2</a:t>
            </a:r>
            <a:endParaRPr kumimoji="1" lang="ko-KR" altLang="en-US" dirty="0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366ABB74-70C4-614C-8917-78D5ABB15F93}"/>
              </a:ext>
            </a:extLst>
          </p:cNvPr>
          <p:cNvCxnSpPr>
            <a:cxnSpLocks/>
            <a:stCxn id="9" idx="4"/>
            <a:endCxn id="10" idx="0"/>
          </p:cNvCxnSpPr>
          <p:nvPr/>
        </p:nvCxnSpPr>
        <p:spPr>
          <a:xfrm>
            <a:off x="4508098" y="4158044"/>
            <a:ext cx="68365" cy="6911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59F645A0-F5C6-7A49-8AB6-33F83FF65C7C}"/>
              </a:ext>
            </a:extLst>
          </p:cNvPr>
          <p:cNvCxnSpPr>
            <a:cxnSpLocks/>
            <a:stCxn id="5" idx="4"/>
            <a:endCxn id="10" idx="0"/>
          </p:cNvCxnSpPr>
          <p:nvPr/>
        </p:nvCxnSpPr>
        <p:spPr>
          <a:xfrm flipH="1">
            <a:off x="4576463" y="3319845"/>
            <a:ext cx="210563" cy="1529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CB892995-21B0-5C43-920E-6B59528BF990}"/>
              </a:ext>
            </a:extLst>
          </p:cNvPr>
          <p:cNvCxnSpPr>
            <a:cxnSpLocks/>
            <a:stCxn id="6" idx="4"/>
            <a:endCxn id="10" idx="0"/>
          </p:cNvCxnSpPr>
          <p:nvPr/>
        </p:nvCxnSpPr>
        <p:spPr>
          <a:xfrm flipH="1">
            <a:off x="4576463" y="2953831"/>
            <a:ext cx="1037878" cy="189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8C19DE6-F22A-ED44-AD7F-550BB0EB433A}"/>
              </a:ext>
            </a:extLst>
          </p:cNvPr>
          <p:cNvCxnSpPr>
            <a:cxnSpLocks/>
            <a:stCxn id="7" idx="3"/>
            <a:endCxn id="10" idx="0"/>
          </p:cNvCxnSpPr>
          <p:nvPr/>
        </p:nvCxnSpPr>
        <p:spPr>
          <a:xfrm flipH="1">
            <a:off x="4576463" y="3212642"/>
            <a:ext cx="1606382" cy="1636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0DDF89D9-2FD7-D340-83B3-02533D43D34A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 flipH="1">
            <a:off x="4576463" y="3792032"/>
            <a:ext cx="1684236" cy="1057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2CCBACFF-9CCD-D140-9135-C657046DFE81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 flipH="1">
            <a:off x="4576463" y="4849216"/>
            <a:ext cx="22223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9E1DB9B1-CCA4-3144-947F-E1286C3C9724}"/>
              </a:ext>
            </a:extLst>
          </p:cNvPr>
          <p:cNvCxnSpPr>
            <a:cxnSpLocks/>
            <a:stCxn id="11" idx="2"/>
            <a:endCxn id="10" idx="6"/>
          </p:cNvCxnSpPr>
          <p:nvPr/>
        </p:nvCxnSpPr>
        <p:spPr>
          <a:xfrm flipH="1" flipV="1">
            <a:off x="5073107" y="5345860"/>
            <a:ext cx="526249" cy="1281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A3E9DC1-1C11-B84F-8440-BDF9F66F5C28}"/>
              </a:ext>
            </a:extLst>
          </p:cNvPr>
          <p:cNvSpPr txBox="1"/>
          <p:nvPr/>
        </p:nvSpPr>
        <p:spPr>
          <a:xfrm>
            <a:off x="3527569" y="1558983"/>
            <a:ext cx="5115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/>
              <a:t>M2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먼저 살리면</a:t>
            </a:r>
            <a:r>
              <a:rPr kumimoji="1" lang="en-US" altLang="ko-KR" dirty="0"/>
              <a:t>...</a:t>
            </a:r>
            <a:r>
              <a:rPr kumimoji="1" lang="ko-KR" altLang="en-US" dirty="0"/>
              <a:t> 클러스터가 정상작동 할까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7568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34D418A-42F8-8D47-A9DE-665AAB9CE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0367" y="0"/>
            <a:ext cx="8091265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A99DDA2-9A25-9C45-8CAA-7C248CA32B29}"/>
              </a:ext>
            </a:extLst>
          </p:cNvPr>
          <p:cNvSpPr txBox="1"/>
          <p:nvPr/>
        </p:nvSpPr>
        <p:spPr>
          <a:xfrm>
            <a:off x="0" y="3443537"/>
            <a:ext cx="12170642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 err="1">
                <a:solidFill>
                  <a:schemeClr val="bg1"/>
                </a:solidFill>
              </a:rPr>
              <a:t>잘된당</a:t>
            </a:r>
            <a:r>
              <a:rPr kumimoji="1" lang="en-US" altLang="ko-KR" dirty="0">
                <a:solidFill>
                  <a:schemeClr val="bg1"/>
                </a:solidFill>
              </a:rPr>
              <a:t>.</a:t>
            </a:r>
            <a:endParaRPr kumimoji="1"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8600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FA3E9DC1-1C11-B84F-8440-BDF9F66F5C28}"/>
              </a:ext>
            </a:extLst>
          </p:cNvPr>
          <p:cNvSpPr txBox="1"/>
          <p:nvPr/>
        </p:nvSpPr>
        <p:spPr>
          <a:xfrm>
            <a:off x="2768556" y="3244334"/>
            <a:ext cx="66335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 err="1"/>
              <a:t>DataNode</a:t>
            </a:r>
            <a:r>
              <a:rPr kumimoji="1" lang="ko-KR" altLang="en-US" dirty="0"/>
              <a:t>들은 이미 </a:t>
            </a:r>
            <a:r>
              <a:rPr kumimoji="1" lang="en-US" altLang="ko-KR" dirty="0"/>
              <a:t>M2</a:t>
            </a:r>
            <a:r>
              <a:rPr kumimoji="1" lang="ko-KR" altLang="en-US" dirty="0"/>
              <a:t>의 정보를 알고있어서 </a:t>
            </a:r>
            <a:r>
              <a:rPr kumimoji="1" lang="ko-KR" altLang="en-US" dirty="0" err="1"/>
              <a:t>그런거</a:t>
            </a:r>
            <a:r>
              <a:rPr kumimoji="1" lang="ko-KR" altLang="en-US" dirty="0"/>
              <a:t> 같은데</a:t>
            </a:r>
            <a:r>
              <a:rPr kumimoji="1" lang="en-US" altLang="ko-KR" dirty="0"/>
              <a:t>…</a:t>
            </a:r>
          </a:p>
          <a:p>
            <a:pPr algn="ctr"/>
            <a:r>
              <a:rPr kumimoji="1" lang="ko-KR" altLang="en-US" dirty="0"/>
              <a:t>어떻게 이게 </a:t>
            </a:r>
            <a:r>
              <a:rPr kumimoji="1" lang="ko-KR" altLang="en-US" dirty="0" err="1"/>
              <a:t>되는거지</a:t>
            </a:r>
            <a:r>
              <a:rPr kumimoji="1" lang="en-US" altLang="ko-KR" dirty="0"/>
              <a:t>..?</a:t>
            </a:r>
            <a:br>
              <a:rPr kumimoji="1" lang="en-US" altLang="ko-KR" dirty="0"/>
            </a:br>
            <a:r>
              <a:rPr kumimoji="1" lang="ko-KR" altLang="en-US" dirty="0" err="1"/>
              <a:t>신기하당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3587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7974BD9C-2E08-5A42-9630-CCE8574ADC36}"/>
              </a:ext>
            </a:extLst>
          </p:cNvPr>
          <p:cNvSpPr/>
          <p:nvPr/>
        </p:nvSpPr>
        <p:spPr>
          <a:xfrm>
            <a:off x="3755812" y="1575148"/>
            <a:ext cx="4506686" cy="41801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1E2D5232-DC87-9843-BA47-4CD0087C72C4}"/>
              </a:ext>
            </a:extLst>
          </p:cNvPr>
          <p:cNvSpPr/>
          <p:nvPr/>
        </p:nvSpPr>
        <p:spPr>
          <a:xfrm>
            <a:off x="4334167" y="2149407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D2</a:t>
            </a:r>
            <a:endParaRPr kumimoji="1"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A7FD6C2A-25C4-9744-B0F6-891EA9B1B352}"/>
              </a:ext>
            </a:extLst>
          </p:cNvPr>
          <p:cNvSpPr/>
          <p:nvPr/>
        </p:nvSpPr>
        <p:spPr>
          <a:xfrm>
            <a:off x="5161482" y="1783393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D3</a:t>
            </a:r>
            <a:endParaRPr kumimoji="1"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869F5BA-6DCD-AE41-97CF-9534174415F3}"/>
              </a:ext>
            </a:extLst>
          </p:cNvPr>
          <p:cNvSpPr/>
          <p:nvPr/>
        </p:nvSpPr>
        <p:spPr>
          <a:xfrm>
            <a:off x="5988797" y="2149407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D4</a:t>
            </a:r>
            <a:endParaRPr kumimoji="1"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4D9C552A-EB79-E548-A202-1D73FCB75786}"/>
              </a:ext>
            </a:extLst>
          </p:cNvPr>
          <p:cNvSpPr/>
          <p:nvPr/>
        </p:nvSpPr>
        <p:spPr>
          <a:xfrm>
            <a:off x="6173854" y="2987607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D5</a:t>
            </a:r>
            <a:endParaRPr kumimoji="1"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A0AE650-9B0F-6B43-BB91-0DB9D5F1E41F}"/>
              </a:ext>
            </a:extLst>
          </p:cNvPr>
          <p:cNvSpPr/>
          <p:nvPr/>
        </p:nvSpPr>
        <p:spPr>
          <a:xfrm>
            <a:off x="4055239" y="2987606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D1</a:t>
            </a:r>
            <a:endParaRPr kumimoji="1"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BCCE1E-47BF-1640-A986-0A8DDD4B60C8}"/>
              </a:ext>
            </a:extLst>
          </p:cNvPr>
          <p:cNvSpPr txBox="1"/>
          <p:nvPr/>
        </p:nvSpPr>
        <p:spPr>
          <a:xfrm>
            <a:off x="4617871" y="1149194"/>
            <a:ext cx="2992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Master 1</a:t>
            </a:r>
            <a:r>
              <a:rPr kumimoji="1" lang="ko-KR" altLang="en-US" dirty="0"/>
              <a:t>을 죽였을 때에는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238337B6-129D-2E4A-A1AC-FA03DB717622}"/>
              </a:ext>
            </a:extLst>
          </p:cNvPr>
          <p:cNvSpPr/>
          <p:nvPr/>
        </p:nvSpPr>
        <p:spPr>
          <a:xfrm>
            <a:off x="3992974" y="4410805"/>
            <a:ext cx="993288" cy="99328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M1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AF91EBD1-C44D-EE48-BD4D-4013EA331194}"/>
              </a:ext>
            </a:extLst>
          </p:cNvPr>
          <p:cNvSpPr/>
          <p:nvPr/>
        </p:nvSpPr>
        <p:spPr>
          <a:xfrm>
            <a:off x="5120987" y="4729115"/>
            <a:ext cx="993288" cy="99328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M2</a:t>
            </a:r>
            <a:endParaRPr kumimoji="1"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EA3AF41-CB66-7E46-A593-590CBBEB54D4}"/>
              </a:ext>
            </a:extLst>
          </p:cNvPr>
          <p:cNvSpPr/>
          <p:nvPr/>
        </p:nvSpPr>
        <p:spPr>
          <a:xfrm>
            <a:off x="6711972" y="4066561"/>
            <a:ext cx="688488" cy="688488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C2</a:t>
            </a:r>
            <a:endParaRPr kumimoji="1" lang="ko-KR" altLang="en-US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36B66301-2415-0940-A17F-1E6B892267FF}"/>
              </a:ext>
            </a:extLst>
          </p:cNvPr>
          <p:cNvCxnSpPr>
            <a:cxnSpLocks/>
            <a:stCxn id="8" idx="4"/>
            <a:endCxn id="10" idx="0"/>
          </p:cNvCxnSpPr>
          <p:nvPr/>
        </p:nvCxnSpPr>
        <p:spPr>
          <a:xfrm>
            <a:off x="4421253" y="3719633"/>
            <a:ext cx="68365" cy="6911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615347E1-0DBF-B942-AFB8-8206E3F763E6}"/>
              </a:ext>
            </a:extLst>
          </p:cNvPr>
          <p:cNvCxnSpPr>
            <a:cxnSpLocks/>
            <a:stCxn id="4" idx="4"/>
            <a:endCxn id="10" idx="0"/>
          </p:cNvCxnSpPr>
          <p:nvPr/>
        </p:nvCxnSpPr>
        <p:spPr>
          <a:xfrm flipH="1">
            <a:off x="4489618" y="2881434"/>
            <a:ext cx="210563" cy="1529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70AC646-123F-2248-B37F-37B9E86113D8}"/>
              </a:ext>
            </a:extLst>
          </p:cNvPr>
          <p:cNvCxnSpPr>
            <a:cxnSpLocks/>
            <a:stCxn id="5" idx="4"/>
            <a:endCxn id="10" idx="0"/>
          </p:cNvCxnSpPr>
          <p:nvPr/>
        </p:nvCxnSpPr>
        <p:spPr>
          <a:xfrm flipH="1">
            <a:off x="4489618" y="2515420"/>
            <a:ext cx="1037878" cy="189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E2594C18-0F2C-3847-8E39-E656CE4AD086}"/>
              </a:ext>
            </a:extLst>
          </p:cNvPr>
          <p:cNvCxnSpPr>
            <a:cxnSpLocks/>
            <a:stCxn id="6" idx="3"/>
            <a:endCxn id="10" idx="0"/>
          </p:cNvCxnSpPr>
          <p:nvPr/>
        </p:nvCxnSpPr>
        <p:spPr>
          <a:xfrm flipH="1">
            <a:off x="4489618" y="2774231"/>
            <a:ext cx="1606382" cy="1636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0DD8F69B-17E2-3F4D-ACAC-4080BE0EE84E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 flipH="1">
            <a:off x="4489618" y="3353621"/>
            <a:ext cx="1684236" cy="1057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8F5D9369-B8EB-6344-8135-F0505B40DFD2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 flipH="1">
            <a:off x="4489618" y="4410805"/>
            <a:ext cx="22223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EE273A7A-5A68-4B40-AC2C-6A66029C387D}"/>
              </a:ext>
            </a:extLst>
          </p:cNvPr>
          <p:cNvCxnSpPr>
            <a:cxnSpLocks/>
            <a:stCxn id="11" idx="1"/>
            <a:endCxn id="10" idx="6"/>
          </p:cNvCxnSpPr>
          <p:nvPr/>
        </p:nvCxnSpPr>
        <p:spPr>
          <a:xfrm flipH="1">
            <a:off x="4986262" y="4874579"/>
            <a:ext cx="280189" cy="32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8658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7974BD9C-2E08-5A42-9630-CCE8574ADC36}"/>
              </a:ext>
            </a:extLst>
          </p:cNvPr>
          <p:cNvSpPr/>
          <p:nvPr/>
        </p:nvSpPr>
        <p:spPr>
          <a:xfrm>
            <a:off x="1187977" y="1575148"/>
            <a:ext cx="4506686" cy="41801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1E2D5232-DC87-9843-BA47-4CD0087C72C4}"/>
              </a:ext>
            </a:extLst>
          </p:cNvPr>
          <p:cNvSpPr/>
          <p:nvPr/>
        </p:nvSpPr>
        <p:spPr>
          <a:xfrm>
            <a:off x="1766332" y="2149407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D2</a:t>
            </a:r>
            <a:endParaRPr kumimoji="1"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A7FD6C2A-25C4-9744-B0F6-891EA9B1B352}"/>
              </a:ext>
            </a:extLst>
          </p:cNvPr>
          <p:cNvSpPr/>
          <p:nvPr/>
        </p:nvSpPr>
        <p:spPr>
          <a:xfrm>
            <a:off x="2593647" y="1783393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D3</a:t>
            </a:r>
            <a:endParaRPr kumimoji="1"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869F5BA-6DCD-AE41-97CF-9534174415F3}"/>
              </a:ext>
            </a:extLst>
          </p:cNvPr>
          <p:cNvSpPr/>
          <p:nvPr/>
        </p:nvSpPr>
        <p:spPr>
          <a:xfrm>
            <a:off x="3420962" y="2149407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D4</a:t>
            </a:r>
            <a:endParaRPr kumimoji="1"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4D9C552A-EB79-E548-A202-1D73FCB75786}"/>
              </a:ext>
            </a:extLst>
          </p:cNvPr>
          <p:cNvSpPr/>
          <p:nvPr/>
        </p:nvSpPr>
        <p:spPr>
          <a:xfrm>
            <a:off x="3606019" y="2987607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D5</a:t>
            </a:r>
            <a:endParaRPr kumimoji="1"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A0AE650-9B0F-6B43-BB91-0DB9D5F1E41F}"/>
              </a:ext>
            </a:extLst>
          </p:cNvPr>
          <p:cNvSpPr/>
          <p:nvPr/>
        </p:nvSpPr>
        <p:spPr>
          <a:xfrm>
            <a:off x="1487404" y="2987606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D1</a:t>
            </a:r>
            <a:endParaRPr kumimoji="1"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BCCE1E-47BF-1640-A986-0A8DDD4B60C8}"/>
              </a:ext>
            </a:extLst>
          </p:cNvPr>
          <p:cNvSpPr txBox="1"/>
          <p:nvPr/>
        </p:nvSpPr>
        <p:spPr>
          <a:xfrm>
            <a:off x="1264020" y="474717"/>
            <a:ext cx="41233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RAFT</a:t>
            </a:r>
            <a:r>
              <a:rPr kumimoji="1" lang="ko-KR" altLang="en-US" dirty="0"/>
              <a:t>알고리즘에 의해 </a:t>
            </a:r>
            <a:r>
              <a:rPr kumimoji="1" lang="en-US" altLang="ko-KR" dirty="0"/>
              <a:t>M2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바라본다</a:t>
            </a:r>
            <a:r>
              <a:rPr kumimoji="1" lang="en-US" altLang="ko-KR" dirty="0"/>
              <a:t>.</a:t>
            </a:r>
            <a:br>
              <a:rPr kumimoji="1" lang="en-US" altLang="ko-KR" dirty="0"/>
            </a:br>
            <a:r>
              <a:rPr kumimoji="1" lang="en-US" altLang="ko-KR" dirty="0"/>
              <a:t>Downtime</a:t>
            </a:r>
            <a:r>
              <a:rPr kumimoji="1" lang="ko-KR" altLang="en-US" dirty="0"/>
              <a:t> </a:t>
            </a:r>
            <a:r>
              <a:rPr kumimoji="1" lang="en-US" altLang="ko-KR" dirty="0"/>
              <a:t>6s – 2m</a:t>
            </a:r>
            <a:r>
              <a:rPr kumimoji="1" lang="ko-KR" altLang="en-US" dirty="0"/>
              <a:t> 까지 걸림</a:t>
            </a:r>
            <a:r>
              <a:rPr kumimoji="1" lang="en-US" altLang="ko-KR" dirty="0"/>
              <a:t>.</a:t>
            </a:r>
            <a:br>
              <a:rPr kumimoji="1" lang="en-US" altLang="ko-KR" dirty="0"/>
            </a:br>
            <a:r>
              <a:rPr kumimoji="1" lang="en-US" altLang="ko-KR" dirty="0"/>
              <a:t>Master2</a:t>
            </a:r>
            <a:r>
              <a:rPr kumimoji="1" lang="ko-KR" altLang="en-US" dirty="0"/>
              <a:t>선출되고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active</a:t>
            </a:r>
            <a:r>
              <a:rPr kumimoji="1" lang="ko-KR" altLang="en-US" dirty="0"/>
              <a:t>까지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238337B6-129D-2E4A-A1AC-FA03DB717622}"/>
              </a:ext>
            </a:extLst>
          </p:cNvPr>
          <p:cNvSpPr/>
          <p:nvPr/>
        </p:nvSpPr>
        <p:spPr>
          <a:xfrm>
            <a:off x="1425139" y="4410805"/>
            <a:ext cx="993288" cy="99328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M1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AF91EBD1-C44D-EE48-BD4D-4013EA331194}"/>
              </a:ext>
            </a:extLst>
          </p:cNvPr>
          <p:cNvSpPr/>
          <p:nvPr/>
        </p:nvSpPr>
        <p:spPr>
          <a:xfrm>
            <a:off x="2553152" y="4729115"/>
            <a:ext cx="993288" cy="99328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M2</a:t>
            </a:r>
            <a:endParaRPr kumimoji="1"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EA3AF41-CB66-7E46-A593-590CBBEB54D4}"/>
              </a:ext>
            </a:extLst>
          </p:cNvPr>
          <p:cNvSpPr/>
          <p:nvPr/>
        </p:nvSpPr>
        <p:spPr>
          <a:xfrm>
            <a:off x="4144137" y="4066561"/>
            <a:ext cx="688488" cy="688488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C2</a:t>
            </a:r>
            <a:endParaRPr kumimoji="1" lang="ko-KR" altLang="en-US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36B66301-2415-0940-A17F-1E6B892267FF}"/>
              </a:ext>
            </a:extLst>
          </p:cNvPr>
          <p:cNvCxnSpPr>
            <a:cxnSpLocks/>
            <a:stCxn id="8" idx="4"/>
            <a:endCxn id="10" idx="0"/>
          </p:cNvCxnSpPr>
          <p:nvPr/>
        </p:nvCxnSpPr>
        <p:spPr>
          <a:xfrm>
            <a:off x="1853418" y="3719633"/>
            <a:ext cx="68365" cy="6911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615347E1-0DBF-B942-AFB8-8206E3F763E6}"/>
              </a:ext>
            </a:extLst>
          </p:cNvPr>
          <p:cNvCxnSpPr>
            <a:cxnSpLocks/>
            <a:stCxn id="4" idx="4"/>
            <a:endCxn id="10" idx="0"/>
          </p:cNvCxnSpPr>
          <p:nvPr/>
        </p:nvCxnSpPr>
        <p:spPr>
          <a:xfrm flipH="1">
            <a:off x="1921783" y="2881434"/>
            <a:ext cx="210563" cy="1529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70AC646-123F-2248-B37F-37B9E86113D8}"/>
              </a:ext>
            </a:extLst>
          </p:cNvPr>
          <p:cNvCxnSpPr>
            <a:cxnSpLocks/>
            <a:stCxn id="5" idx="4"/>
            <a:endCxn id="10" idx="0"/>
          </p:cNvCxnSpPr>
          <p:nvPr/>
        </p:nvCxnSpPr>
        <p:spPr>
          <a:xfrm flipH="1">
            <a:off x="1921783" y="2515420"/>
            <a:ext cx="1037878" cy="189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E2594C18-0F2C-3847-8E39-E656CE4AD086}"/>
              </a:ext>
            </a:extLst>
          </p:cNvPr>
          <p:cNvCxnSpPr>
            <a:cxnSpLocks/>
            <a:stCxn id="6" idx="3"/>
            <a:endCxn id="10" idx="0"/>
          </p:cNvCxnSpPr>
          <p:nvPr/>
        </p:nvCxnSpPr>
        <p:spPr>
          <a:xfrm flipH="1">
            <a:off x="1921783" y="2774231"/>
            <a:ext cx="1606382" cy="1636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0DD8F69B-17E2-3F4D-ACAC-4080BE0EE84E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 flipH="1">
            <a:off x="1921783" y="3353621"/>
            <a:ext cx="1684236" cy="1057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8F5D9369-B8EB-6344-8135-F0505B40DFD2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 flipH="1">
            <a:off x="1921783" y="4410805"/>
            <a:ext cx="22223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EE273A7A-5A68-4B40-AC2C-6A66029C387D}"/>
              </a:ext>
            </a:extLst>
          </p:cNvPr>
          <p:cNvCxnSpPr>
            <a:cxnSpLocks/>
            <a:stCxn id="11" idx="1"/>
            <a:endCxn id="10" idx="6"/>
          </p:cNvCxnSpPr>
          <p:nvPr/>
        </p:nvCxnSpPr>
        <p:spPr>
          <a:xfrm flipH="1">
            <a:off x="2418427" y="4874579"/>
            <a:ext cx="280189" cy="32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73804ABD-2286-914F-8C3C-4E22F1121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0114" y="669787"/>
            <a:ext cx="6096000" cy="205648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D6F67FE-0123-544F-A710-4C6E8FC6E233}"/>
              </a:ext>
            </a:extLst>
          </p:cNvPr>
          <p:cNvSpPr txBox="1"/>
          <p:nvPr/>
        </p:nvSpPr>
        <p:spPr>
          <a:xfrm>
            <a:off x="5850573" y="224415"/>
            <a:ext cx="1218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TEST </a:t>
            </a:r>
            <a:r>
              <a:rPr kumimoji="1" lang="ko-KR" altLang="en-US" dirty="0"/>
              <a:t>코드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4E005AA-C5A6-244C-8D25-A3201AD73F3A}"/>
              </a:ext>
            </a:extLst>
          </p:cNvPr>
          <p:cNvSpPr txBox="1"/>
          <p:nvPr/>
        </p:nvSpPr>
        <p:spPr>
          <a:xfrm>
            <a:off x="5850114" y="2875398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M1</a:t>
            </a:r>
            <a:r>
              <a:rPr kumimoji="1" lang="ko-KR" altLang="en-US" dirty="0"/>
              <a:t> 종료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C188C8E1-8DCD-1645-B784-36BDA20359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8076" y="3288962"/>
            <a:ext cx="2362200" cy="2540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289B4402-3E67-0C49-9668-E0A1A221A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9716" y="3266201"/>
            <a:ext cx="2067713" cy="328249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7249AEE-DA28-F048-B876-A048C3DEA23D}"/>
              </a:ext>
            </a:extLst>
          </p:cNvPr>
          <p:cNvSpPr txBox="1"/>
          <p:nvPr/>
        </p:nvSpPr>
        <p:spPr>
          <a:xfrm>
            <a:off x="8443689" y="2853611"/>
            <a:ext cx="332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M1 =&gt; M2</a:t>
            </a:r>
            <a:r>
              <a:rPr kumimoji="1" lang="ko-KR" altLang="en-US" dirty="0"/>
              <a:t> </a:t>
            </a:r>
            <a:r>
              <a:rPr kumimoji="1" lang="en-US" altLang="ko-KR" dirty="0"/>
              <a:t>active</a:t>
            </a:r>
            <a:r>
              <a:rPr kumimoji="1" lang="ko-KR" altLang="en-US" dirty="0"/>
              <a:t>까지 약 </a:t>
            </a:r>
            <a:r>
              <a:rPr kumimoji="1" lang="en-US" altLang="ko-KR" dirty="0"/>
              <a:t>1</a:t>
            </a:r>
            <a:r>
              <a:rPr kumimoji="1" lang="ko-KR" altLang="en-US" dirty="0"/>
              <a:t>분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952EA9-9EC1-BE48-AB4E-904AD6362777}"/>
              </a:ext>
            </a:extLst>
          </p:cNvPr>
          <p:cNvSpPr/>
          <p:nvPr/>
        </p:nvSpPr>
        <p:spPr>
          <a:xfrm>
            <a:off x="6292360" y="4557698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Script1</a:t>
            </a:r>
            <a:endParaRPr kumimoji="1" lang="ko-KR" altLang="en-US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E19ADE5A-F73F-AB4A-8246-485BE00CDA71}"/>
              </a:ext>
            </a:extLst>
          </p:cNvPr>
          <p:cNvCxnSpPr>
            <a:cxnSpLocks/>
            <a:stCxn id="17" idx="1"/>
            <a:endCxn id="12" idx="6"/>
          </p:cNvCxnSpPr>
          <p:nvPr/>
        </p:nvCxnSpPr>
        <p:spPr>
          <a:xfrm flipH="1" flipV="1">
            <a:off x="4832625" y="4410805"/>
            <a:ext cx="1459735" cy="604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157F4D6-1DCB-DA40-93AB-B33FC533601B}"/>
              </a:ext>
            </a:extLst>
          </p:cNvPr>
          <p:cNvSpPr txBox="1"/>
          <p:nvPr/>
        </p:nvSpPr>
        <p:spPr>
          <a:xfrm rot="1254126">
            <a:off x="4606672" y="4306773"/>
            <a:ext cx="1967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GET /_cat/master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43278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7974BD9C-2E08-5A42-9630-CCE8574ADC36}"/>
              </a:ext>
            </a:extLst>
          </p:cNvPr>
          <p:cNvSpPr/>
          <p:nvPr/>
        </p:nvSpPr>
        <p:spPr>
          <a:xfrm>
            <a:off x="1187977" y="1575148"/>
            <a:ext cx="4506686" cy="41801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1E2D5232-DC87-9843-BA47-4CD0087C72C4}"/>
              </a:ext>
            </a:extLst>
          </p:cNvPr>
          <p:cNvSpPr/>
          <p:nvPr/>
        </p:nvSpPr>
        <p:spPr>
          <a:xfrm>
            <a:off x="1766332" y="2149407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D2</a:t>
            </a:r>
            <a:endParaRPr kumimoji="1"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A7FD6C2A-25C4-9744-B0F6-891EA9B1B352}"/>
              </a:ext>
            </a:extLst>
          </p:cNvPr>
          <p:cNvSpPr/>
          <p:nvPr/>
        </p:nvSpPr>
        <p:spPr>
          <a:xfrm>
            <a:off x="2593647" y="1783393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D3</a:t>
            </a:r>
            <a:endParaRPr kumimoji="1"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869F5BA-6DCD-AE41-97CF-9534174415F3}"/>
              </a:ext>
            </a:extLst>
          </p:cNvPr>
          <p:cNvSpPr/>
          <p:nvPr/>
        </p:nvSpPr>
        <p:spPr>
          <a:xfrm>
            <a:off x="3420962" y="2149407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D4</a:t>
            </a:r>
            <a:endParaRPr kumimoji="1"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4D9C552A-EB79-E548-A202-1D73FCB75786}"/>
              </a:ext>
            </a:extLst>
          </p:cNvPr>
          <p:cNvSpPr/>
          <p:nvPr/>
        </p:nvSpPr>
        <p:spPr>
          <a:xfrm>
            <a:off x="3606019" y="2987607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D5</a:t>
            </a:r>
            <a:endParaRPr kumimoji="1"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A0AE650-9B0F-6B43-BB91-0DB9D5F1E41F}"/>
              </a:ext>
            </a:extLst>
          </p:cNvPr>
          <p:cNvSpPr/>
          <p:nvPr/>
        </p:nvSpPr>
        <p:spPr>
          <a:xfrm>
            <a:off x="1487404" y="2987606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D1</a:t>
            </a:r>
            <a:endParaRPr kumimoji="1"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BCCE1E-47BF-1640-A986-0A8DDD4B60C8}"/>
              </a:ext>
            </a:extLst>
          </p:cNvPr>
          <p:cNvSpPr txBox="1"/>
          <p:nvPr/>
        </p:nvSpPr>
        <p:spPr>
          <a:xfrm>
            <a:off x="745148" y="745809"/>
            <a:ext cx="48173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그렇지만 </a:t>
            </a:r>
            <a:r>
              <a:rPr kumimoji="1" lang="en-US" altLang="ko-KR" dirty="0"/>
              <a:t>C2</a:t>
            </a:r>
            <a:r>
              <a:rPr kumimoji="1" lang="ko-KR" altLang="en-US" dirty="0"/>
              <a:t>에다가 </a:t>
            </a:r>
            <a:r>
              <a:rPr kumimoji="1" lang="en-US" altLang="ko-KR" dirty="0"/>
              <a:t>_cat</a:t>
            </a:r>
            <a:r>
              <a:rPr kumimoji="1" lang="ko-KR" altLang="en-US" dirty="0"/>
              <a:t> 같은 명령어가 아닌 </a:t>
            </a:r>
            <a:endParaRPr kumimoji="1" lang="en-US" altLang="ko-KR" dirty="0"/>
          </a:p>
          <a:p>
            <a:r>
              <a:rPr kumimoji="1" lang="ko-KR" altLang="en-US" dirty="0"/>
              <a:t>일반 </a:t>
            </a:r>
            <a:r>
              <a:rPr kumimoji="1" lang="en-US" altLang="ko-KR" dirty="0"/>
              <a:t>search</a:t>
            </a:r>
            <a:r>
              <a:rPr kumimoji="1" lang="ko-KR" altLang="en-US" dirty="0"/>
              <a:t>일 경우에는 </a:t>
            </a:r>
            <a:r>
              <a:rPr kumimoji="1" lang="en-US" altLang="ko-KR" dirty="0"/>
              <a:t>downtime</a:t>
            </a:r>
            <a:r>
              <a:rPr kumimoji="1" lang="ko-KR" altLang="en-US" dirty="0"/>
              <a:t>이 없다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238337B6-129D-2E4A-A1AC-FA03DB717622}"/>
              </a:ext>
            </a:extLst>
          </p:cNvPr>
          <p:cNvSpPr/>
          <p:nvPr/>
        </p:nvSpPr>
        <p:spPr>
          <a:xfrm>
            <a:off x="1425139" y="4410805"/>
            <a:ext cx="993288" cy="99328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M1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AF91EBD1-C44D-EE48-BD4D-4013EA331194}"/>
              </a:ext>
            </a:extLst>
          </p:cNvPr>
          <p:cNvSpPr/>
          <p:nvPr/>
        </p:nvSpPr>
        <p:spPr>
          <a:xfrm>
            <a:off x="2553152" y="4729115"/>
            <a:ext cx="993288" cy="99328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M2</a:t>
            </a:r>
            <a:endParaRPr kumimoji="1"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EA3AF41-CB66-7E46-A593-590CBBEB54D4}"/>
              </a:ext>
            </a:extLst>
          </p:cNvPr>
          <p:cNvSpPr/>
          <p:nvPr/>
        </p:nvSpPr>
        <p:spPr>
          <a:xfrm>
            <a:off x="4144137" y="4066561"/>
            <a:ext cx="688488" cy="688488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C2</a:t>
            </a:r>
            <a:endParaRPr kumimoji="1" lang="ko-KR" altLang="en-US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36B66301-2415-0940-A17F-1E6B892267FF}"/>
              </a:ext>
            </a:extLst>
          </p:cNvPr>
          <p:cNvCxnSpPr>
            <a:cxnSpLocks/>
            <a:stCxn id="8" idx="4"/>
            <a:endCxn id="10" idx="0"/>
          </p:cNvCxnSpPr>
          <p:nvPr/>
        </p:nvCxnSpPr>
        <p:spPr>
          <a:xfrm>
            <a:off x="1853418" y="3719633"/>
            <a:ext cx="68365" cy="6911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615347E1-0DBF-B942-AFB8-8206E3F763E6}"/>
              </a:ext>
            </a:extLst>
          </p:cNvPr>
          <p:cNvCxnSpPr>
            <a:cxnSpLocks/>
            <a:stCxn id="4" idx="4"/>
            <a:endCxn id="10" idx="0"/>
          </p:cNvCxnSpPr>
          <p:nvPr/>
        </p:nvCxnSpPr>
        <p:spPr>
          <a:xfrm flipH="1">
            <a:off x="1921783" y="2881434"/>
            <a:ext cx="210563" cy="1529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70AC646-123F-2248-B37F-37B9E86113D8}"/>
              </a:ext>
            </a:extLst>
          </p:cNvPr>
          <p:cNvCxnSpPr>
            <a:cxnSpLocks/>
            <a:stCxn id="5" idx="4"/>
            <a:endCxn id="10" idx="0"/>
          </p:cNvCxnSpPr>
          <p:nvPr/>
        </p:nvCxnSpPr>
        <p:spPr>
          <a:xfrm flipH="1">
            <a:off x="1921783" y="2515420"/>
            <a:ext cx="1037878" cy="189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E2594C18-0F2C-3847-8E39-E656CE4AD086}"/>
              </a:ext>
            </a:extLst>
          </p:cNvPr>
          <p:cNvCxnSpPr>
            <a:cxnSpLocks/>
            <a:stCxn id="6" idx="3"/>
            <a:endCxn id="10" idx="0"/>
          </p:cNvCxnSpPr>
          <p:nvPr/>
        </p:nvCxnSpPr>
        <p:spPr>
          <a:xfrm flipH="1">
            <a:off x="1921783" y="2774231"/>
            <a:ext cx="1606382" cy="1636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0DD8F69B-17E2-3F4D-ACAC-4080BE0EE84E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 flipH="1">
            <a:off x="1921783" y="3353621"/>
            <a:ext cx="1684236" cy="1057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8F5D9369-B8EB-6344-8135-F0505B40DFD2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 flipH="1">
            <a:off x="1921783" y="4410805"/>
            <a:ext cx="22223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EE273A7A-5A68-4B40-AC2C-6A66029C387D}"/>
              </a:ext>
            </a:extLst>
          </p:cNvPr>
          <p:cNvCxnSpPr>
            <a:cxnSpLocks/>
            <a:stCxn id="11" idx="1"/>
            <a:endCxn id="10" idx="6"/>
          </p:cNvCxnSpPr>
          <p:nvPr/>
        </p:nvCxnSpPr>
        <p:spPr>
          <a:xfrm flipH="1">
            <a:off x="2418427" y="4874579"/>
            <a:ext cx="280189" cy="32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D6F67FE-0123-544F-A710-4C6E8FC6E233}"/>
              </a:ext>
            </a:extLst>
          </p:cNvPr>
          <p:cNvSpPr txBox="1"/>
          <p:nvPr/>
        </p:nvSpPr>
        <p:spPr>
          <a:xfrm>
            <a:off x="5850573" y="224415"/>
            <a:ext cx="1218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TEST </a:t>
            </a:r>
            <a:r>
              <a:rPr kumimoji="1" lang="ko-KR" altLang="en-US" dirty="0"/>
              <a:t>코드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7249AEE-DA28-F048-B876-A048C3DEA23D}"/>
              </a:ext>
            </a:extLst>
          </p:cNvPr>
          <p:cNvSpPr txBox="1"/>
          <p:nvPr/>
        </p:nvSpPr>
        <p:spPr>
          <a:xfrm>
            <a:off x="7576938" y="2660255"/>
            <a:ext cx="2593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39</a:t>
            </a:r>
            <a:r>
              <a:rPr kumimoji="1" lang="ko-KR" altLang="en-US" dirty="0"/>
              <a:t>초에 </a:t>
            </a:r>
            <a:r>
              <a:rPr kumimoji="1" lang="en-US" altLang="ko-KR" dirty="0"/>
              <a:t>stop</a:t>
            </a:r>
            <a:r>
              <a:rPr kumimoji="1" lang="ko-KR" altLang="en-US" dirty="0"/>
              <a:t> 시켰는데</a:t>
            </a:r>
            <a:r>
              <a:rPr kumimoji="1" lang="en-US" altLang="ko-KR" dirty="0"/>
              <a:t>…</a:t>
            </a:r>
            <a:endParaRPr kumimoji="1"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952EA9-9EC1-BE48-AB4E-904AD6362777}"/>
              </a:ext>
            </a:extLst>
          </p:cNvPr>
          <p:cNvSpPr/>
          <p:nvPr/>
        </p:nvSpPr>
        <p:spPr>
          <a:xfrm>
            <a:off x="6292360" y="4557698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Script1</a:t>
            </a:r>
            <a:endParaRPr kumimoji="1" lang="ko-KR" altLang="en-US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E19ADE5A-F73F-AB4A-8246-485BE00CDA71}"/>
              </a:ext>
            </a:extLst>
          </p:cNvPr>
          <p:cNvCxnSpPr>
            <a:cxnSpLocks/>
            <a:stCxn id="17" idx="1"/>
            <a:endCxn id="12" idx="6"/>
          </p:cNvCxnSpPr>
          <p:nvPr/>
        </p:nvCxnSpPr>
        <p:spPr>
          <a:xfrm flipH="1" flipV="1">
            <a:off x="4832625" y="4410805"/>
            <a:ext cx="1459735" cy="604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157F4D6-1DCB-DA40-93AB-B33FC533601B}"/>
              </a:ext>
            </a:extLst>
          </p:cNvPr>
          <p:cNvSpPr txBox="1"/>
          <p:nvPr/>
        </p:nvSpPr>
        <p:spPr>
          <a:xfrm rot="1254126">
            <a:off x="4367731" y="4306773"/>
            <a:ext cx="2445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GET /.</a:t>
            </a:r>
            <a:r>
              <a:rPr kumimoji="1" lang="en-US" altLang="ko-KR" dirty="0" err="1"/>
              <a:t>kibana</a:t>
            </a:r>
            <a:r>
              <a:rPr kumimoji="1" lang="en-US" altLang="ko-KR" dirty="0"/>
              <a:t>*/_search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869CE5B-513C-2744-807B-DFECB24931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7499" y="750715"/>
            <a:ext cx="6112538" cy="161169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AA6F165E-95BF-C942-927D-7C1B7BA8A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8212" y="3186300"/>
            <a:ext cx="3486348" cy="3589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186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7974BD9C-2E08-5A42-9630-CCE8574ADC36}"/>
              </a:ext>
            </a:extLst>
          </p:cNvPr>
          <p:cNvSpPr/>
          <p:nvPr/>
        </p:nvSpPr>
        <p:spPr>
          <a:xfrm>
            <a:off x="3931177" y="1575148"/>
            <a:ext cx="4506686" cy="41801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1E2D5232-DC87-9843-BA47-4CD0087C72C4}"/>
              </a:ext>
            </a:extLst>
          </p:cNvPr>
          <p:cNvSpPr/>
          <p:nvPr/>
        </p:nvSpPr>
        <p:spPr>
          <a:xfrm>
            <a:off x="4509532" y="2149407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D2</a:t>
            </a:r>
            <a:endParaRPr kumimoji="1"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A7FD6C2A-25C4-9744-B0F6-891EA9B1B352}"/>
              </a:ext>
            </a:extLst>
          </p:cNvPr>
          <p:cNvSpPr/>
          <p:nvPr/>
        </p:nvSpPr>
        <p:spPr>
          <a:xfrm>
            <a:off x="5336847" y="1783393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D3</a:t>
            </a:r>
            <a:endParaRPr kumimoji="1"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869F5BA-6DCD-AE41-97CF-9534174415F3}"/>
              </a:ext>
            </a:extLst>
          </p:cNvPr>
          <p:cNvSpPr/>
          <p:nvPr/>
        </p:nvSpPr>
        <p:spPr>
          <a:xfrm>
            <a:off x="6164162" y="2149407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D4</a:t>
            </a:r>
            <a:endParaRPr kumimoji="1"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4D9C552A-EB79-E548-A202-1D73FCB75786}"/>
              </a:ext>
            </a:extLst>
          </p:cNvPr>
          <p:cNvSpPr/>
          <p:nvPr/>
        </p:nvSpPr>
        <p:spPr>
          <a:xfrm>
            <a:off x="6349219" y="2987607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D5</a:t>
            </a:r>
            <a:endParaRPr kumimoji="1"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A0AE650-9B0F-6B43-BB91-0DB9D5F1E41F}"/>
              </a:ext>
            </a:extLst>
          </p:cNvPr>
          <p:cNvSpPr/>
          <p:nvPr/>
        </p:nvSpPr>
        <p:spPr>
          <a:xfrm>
            <a:off x="4230604" y="2987606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D1</a:t>
            </a:r>
            <a:endParaRPr kumimoji="1"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BCCE1E-47BF-1640-A986-0A8DDD4B60C8}"/>
              </a:ext>
            </a:extLst>
          </p:cNvPr>
          <p:cNvSpPr txBox="1"/>
          <p:nvPr/>
        </p:nvSpPr>
        <p:spPr>
          <a:xfrm>
            <a:off x="4688558" y="1167646"/>
            <a:ext cx="2869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만약 </a:t>
            </a:r>
            <a:r>
              <a:rPr kumimoji="1" lang="en-US" altLang="ko-KR" dirty="0"/>
              <a:t>M2</a:t>
            </a:r>
            <a:r>
              <a:rPr kumimoji="1" lang="ko-KR" altLang="en-US" dirty="0"/>
              <a:t>까지 사라진다면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238337B6-129D-2E4A-A1AC-FA03DB717622}"/>
              </a:ext>
            </a:extLst>
          </p:cNvPr>
          <p:cNvSpPr/>
          <p:nvPr/>
        </p:nvSpPr>
        <p:spPr>
          <a:xfrm>
            <a:off x="4168339" y="4410805"/>
            <a:ext cx="993288" cy="99328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M1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AF91EBD1-C44D-EE48-BD4D-4013EA331194}"/>
              </a:ext>
            </a:extLst>
          </p:cNvPr>
          <p:cNvSpPr/>
          <p:nvPr/>
        </p:nvSpPr>
        <p:spPr>
          <a:xfrm>
            <a:off x="5296352" y="4729115"/>
            <a:ext cx="993288" cy="99328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M2</a:t>
            </a:r>
            <a:endParaRPr kumimoji="1" lang="ko-KR" altLang="en-US" dirty="0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EA3AF41-CB66-7E46-A593-590CBBEB54D4}"/>
              </a:ext>
            </a:extLst>
          </p:cNvPr>
          <p:cNvSpPr/>
          <p:nvPr/>
        </p:nvSpPr>
        <p:spPr>
          <a:xfrm>
            <a:off x="6887337" y="4066561"/>
            <a:ext cx="688488" cy="688488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C2</a:t>
            </a:r>
            <a:endParaRPr kumimoji="1" lang="ko-KR" altLang="en-US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36B66301-2415-0940-A17F-1E6B892267FF}"/>
              </a:ext>
            </a:extLst>
          </p:cNvPr>
          <p:cNvCxnSpPr>
            <a:cxnSpLocks/>
            <a:stCxn id="8" idx="4"/>
            <a:endCxn id="10" idx="0"/>
          </p:cNvCxnSpPr>
          <p:nvPr/>
        </p:nvCxnSpPr>
        <p:spPr>
          <a:xfrm>
            <a:off x="4596618" y="3719633"/>
            <a:ext cx="68365" cy="6911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615347E1-0DBF-B942-AFB8-8206E3F763E6}"/>
              </a:ext>
            </a:extLst>
          </p:cNvPr>
          <p:cNvCxnSpPr>
            <a:cxnSpLocks/>
            <a:stCxn id="4" idx="4"/>
            <a:endCxn id="10" idx="0"/>
          </p:cNvCxnSpPr>
          <p:nvPr/>
        </p:nvCxnSpPr>
        <p:spPr>
          <a:xfrm flipH="1">
            <a:off x="4664983" y="2881434"/>
            <a:ext cx="210563" cy="1529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70AC646-123F-2248-B37F-37B9E86113D8}"/>
              </a:ext>
            </a:extLst>
          </p:cNvPr>
          <p:cNvCxnSpPr>
            <a:cxnSpLocks/>
            <a:stCxn id="5" idx="4"/>
            <a:endCxn id="10" idx="0"/>
          </p:cNvCxnSpPr>
          <p:nvPr/>
        </p:nvCxnSpPr>
        <p:spPr>
          <a:xfrm flipH="1">
            <a:off x="4664983" y="2515420"/>
            <a:ext cx="1037878" cy="189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E2594C18-0F2C-3847-8E39-E656CE4AD086}"/>
              </a:ext>
            </a:extLst>
          </p:cNvPr>
          <p:cNvCxnSpPr>
            <a:cxnSpLocks/>
            <a:stCxn id="6" idx="3"/>
            <a:endCxn id="10" idx="0"/>
          </p:cNvCxnSpPr>
          <p:nvPr/>
        </p:nvCxnSpPr>
        <p:spPr>
          <a:xfrm flipH="1">
            <a:off x="4664983" y="2774231"/>
            <a:ext cx="1606382" cy="1636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0DD8F69B-17E2-3F4D-ACAC-4080BE0EE84E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 flipH="1">
            <a:off x="4664983" y="3353621"/>
            <a:ext cx="1684236" cy="1057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8F5D9369-B8EB-6344-8135-F0505B40DFD2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 flipH="1">
            <a:off x="4664983" y="4410805"/>
            <a:ext cx="22223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EE273A7A-5A68-4B40-AC2C-6A66029C387D}"/>
              </a:ext>
            </a:extLst>
          </p:cNvPr>
          <p:cNvCxnSpPr>
            <a:cxnSpLocks/>
            <a:stCxn id="11" idx="1"/>
            <a:endCxn id="10" idx="6"/>
          </p:cNvCxnSpPr>
          <p:nvPr/>
        </p:nvCxnSpPr>
        <p:spPr>
          <a:xfrm flipH="1">
            <a:off x="5161627" y="4874579"/>
            <a:ext cx="280189" cy="32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3D11762-3A20-7E42-BF3C-11B69D26BD88}"/>
              </a:ext>
            </a:extLst>
          </p:cNvPr>
          <p:cNvSpPr/>
          <p:nvPr/>
        </p:nvSpPr>
        <p:spPr>
          <a:xfrm>
            <a:off x="9035560" y="4557698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Script1</a:t>
            </a:r>
            <a:endParaRPr kumimoji="1" lang="ko-KR" altLang="en-US" dirty="0"/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58B575D6-1151-BB45-9DFF-29028BE595CB}"/>
              </a:ext>
            </a:extLst>
          </p:cNvPr>
          <p:cNvCxnSpPr>
            <a:cxnSpLocks/>
            <a:stCxn id="27" idx="1"/>
          </p:cNvCxnSpPr>
          <p:nvPr/>
        </p:nvCxnSpPr>
        <p:spPr>
          <a:xfrm flipH="1" flipV="1">
            <a:off x="7575825" y="4410805"/>
            <a:ext cx="1459735" cy="604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D1CD722-08D5-F54C-B3C4-FE3BBD1580FA}"/>
              </a:ext>
            </a:extLst>
          </p:cNvPr>
          <p:cNvSpPr txBox="1"/>
          <p:nvPr/>
        </p:nvSpPr>
        <p:spPr>
          <a:xfrm rot="1254126">
            <a:off x="7349872" y="4306773"/>
            <a:ext cx="1967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GET /_cat/master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1160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7974BD9C-2E08-5A42-9630-CCE8574ADC36}"/>
              </a:ext>
            </a:extLst>
          </p:cNvPr>
          <p:cNvSpPr/>
          <p:nvPr/>
        </p:nvSpPr>
        <p:spPr>
          <a:xfrm>
            <a:off x="1851857" y="1950929"/>
            <a:ext cx="4506686" cy="41801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1E2D5232-DC87-9843-BA47-4CD0087C72C4}"/>
              </a:ext>
            </a:extLst>
          </p:cNvPr>
          <p:cNvSpPr/>
          <p:nvPr/>
        </p:nvSpPr>
        <p:spPr>
          <a:xfrm>
            <a:off x="2430212" y="2525188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D2</a:t>
            </a:r>
            <a:endParaRPr kumimoji="1"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A7FD6C2A-25C4-9744-B0F6-891EA9B1B352}"/>
              </a:ext>
            </a:extLst>
          </p:cNvPr>
          <p:cNvSpPr/>
          <p:nvPr/>
        </p:nvSpPr>
        <p:spPr>
          <a:xfrm>
            <a:off x="3257527" y="2159174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D3</a:t>
            </a:r>
            <a:endParaRPr kumimoji="1"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869F5BA-6DCD-AE41-97CF-9534174415F3}"/>
              </a:ext>
            </a:extLst>
          </p:cNvPr>
          <p:cNvSpPr/>
          <p:nvPr/>
        </p:nvSpPr>
        <p:spPr>
          <a:xfrm>
            <a:off x="4084842" y="2525188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D4</a:t>
            </a:r>
            <a:endParaRPr kumimoji="1"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4D9C552A-EB79-E548-A202-1D73FCB75786}"/>
              </a:ext>
            </a:extLst>
          </p:cNvPr>
          <p:cNvSpPr/>
          <p:nvPr/>
        </p:nvSpPr>
        <p:spPr>
          <a:xfrm>
            <a:off x="4269899" y="3363388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D5</a:t>
            </a:r>
            <a:endParaRPr kumimoji="1"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A0AE650-9B0F-6B43-BB91-0DB9D5F1E41F}"/>
              </a:ext>
            </a:extLst>
          </p:cNvPr>
          <p:cNvSpPr/>
          <p:nvPr/>
        </p:nvSpPr>
        <p:spPr>
          <a:xfrm>
            <a:off x="2151284" y="3363387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D1</a:t>
            </a:r>
            <a:endParaRPr kumimoji="1"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238337B6-129D-2E4A-A1AC-FA03DB717622}"/>
              </a:ext>
            </a:extLst>
          </p:cNvPr>
          <p:cNvSpPr/>
          <p:nvPr/>
        </p:nvSpPr>
        <p:spPr>
          <a:xfrm>
            <a:off x="2089019" y="4786586"/>
            <a:ext cx="993288" cy="99328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M1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AF91EBD1-C44D-EE48-BD4D-4013EA331194}"/>
              </a:ext>
            </a:extLst>
          </p:cNvPr>
          <p:cNvSpPr/>
          <p:nvPr/>
        </p:nvSpPr>
        <p:spPr>
          <a:xfrm>
            <a:off x="3608556" y="4914766"/>
            <a:ext cx="993288" cy="99328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M2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EA3AF41-CB66-7E46-A593-590CBBEB54D4}"/>
              </a:ext>
            </a:extLst>
          </p:cNvPr>
          <p:cNvSpPr/>
          <p:nvPr/>
        </p:nvSpPr>
        <p:spPr>
          <a:xfrm>
            <a:off x="4808017" y="4442342"/>
            <a:ext cx="688488" cy="688488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C2</a:t>
            </a:r>
            <a:endParaRPr kumimoji="1" lang="ko-KR" altLang="en-US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36B66301-2415-0940-A17F-1E6B892267FF}"/>
              </a:ext>
            </a:extLst>
          </p:cNvPr>
          <p:cNvCxnSpPr>
            <a:cxnSpLocks/>
            <a:stCxn id="8" idx="4"/>
            <a:endCxn id="10" idx="0"/>
          </p:cNvCxnSpPr>
          <p:nvPr/>
        </p:nvCxnSpPr>
        <p:spPr>
          <a:xfrm>
            <a:off x="2517298" y="4095414"/>
            <a:ext cx="68365" cy="6911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615347E1-0DBF-B942-AFB8-8206E3F763E6}"/>
              </a:ext>
            </a:extLst>
          </p:cNvPr>
          <p:cNvCxnSpPr>
            <a:cxnSpLocks/>
            <a:stCxn id="4" idx="4"/>
            <a:endCxn id="10" idx="0"/>
          </p:cNvCxnSpPr>
          <p:nvPr/>
        </p:nvCxnSpPr>
        <p:spPr>
          <a:xfrm flipH="1">
            <a:off x="2585663" y="3257215"/>
            <a:ext cx="210563" cy="1529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70AC646-123F-2248-B37F-37B9E86113D8}"/>
              </a:ext>
            </a:extLst>
          </p:cNvPr>
          <p:cNvCxnSpPr>
            <a:cxnSpLocks/>
            <a:stCxn id="5" idx="4"/>
            <a:endCxn id="10" idx="0"/>
          </p:cNvCxnSpPr>
          <p:nvPr/>
        </p:nvCxnSpPr>
        <p:spPr>
          <a:xfrm flipH="1">
            <a:off x="2585663" y="2891201"/>
            <a:ext cx="1037878" cy="189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E2594C18-0F2C-3847-8E39-E656CE4AD086}"/>
              </a:ext>
            </a:extLst>
          </p:cNvPr>
          <p:cNvCxnSpPr>
            <a:cxnSpLocks/>
            <a:stCxn id="6" idx="3"/>
            <a:endCxn id="10" idx="0"/>
          </p:cNvCxnSpPr>
          <p:nvPr/>
        </p:nvCxnSpPr>
        <p:spPr>
          <a:xfrm flipH="1">
            <a:off x="2585663" y="3150012"/>
            <a:ext cx="1606382" cy="1636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0DD8F69B-17E2-3F4D-ACAC-4080BE0EE84E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 flipH="1">
            <a:off x="2585663" y="3729402"/>
            <a:ext cx="1684236" cy="1057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8F5D9369-B8EB-6344-8135-F0505B40DFD2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 flipH="1">
            <a:off x="2585663" y="4786586"/>
            <a:ext cx="22223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EE273A7A-5A68-4B40-AC2C-6A66029C387D}"/>
              </a:ext>
            </a:extLst>
          </p:cNvPr>
          <p:cNvCxnSpPr>
            <a:cxnSpLocks/>
            <a:stCxn id="11" idx="2"/>
            <a:endCxn id="10" idx="6"/>
          </p:cNvCxnSpPr>
          <p:nvPr/>
        </p:nvCxnSpPr>
        <p:spPr>
          <a:xfrm flipH="1" flipV="1">
            <a:off x="3082307" y="5283230"/>
            <a:ext cx="526249" cy="1281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0467FB9-0B18-5F40-A155-CB67535CA66E}"/>
              </a:ext>
            </a:extLst>
          </p:cNvPr>
          <p:cNvSpPr/>
          <p:nvPr/>
        </p:nvSpPr>
        <p:spPr>
          <a:xfrm>
            <a:off x="6975413" y="4993654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Script1</a:t>
            </a:r>
            <a:endParaRPr kumimoji="1" lang="ko-KR" altLang="en-US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9620AD5-3A7D-7C49-9F74-31176181FCB5}"/>
              </a:ext>
            </a:extLst>
          </p:cNvPr>
          <p:cNvCxnSpPr>
            <a:cxnSpLocks/>
            <a:stCxn id="23" idx="1"/>
          </p:cNvCxnSpPr>
          <p:nvPr/>
        </p:nvCxnSpPr>
        <p:spPr>
          <a:xfrm flipH="1" flipV="1">
            <a:off x="5515678" y="4846761"/>
            <a:ext cx="1459735" cy="604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4B57429-3A20-2D4A-BFA7-5F1B8788625C}"/>
              </a:ext>
            </a:extLst>
          </p:cNvPr>
          <p:cNvSpPr txBox="1"/>
          <p:nvPr/>
        </p:nvSpPr>
        <p:spPr>
          <a:xfrm rot="1254126">
            <a:off x="5305812" y="4742729"/>
            <a:ext cx="1967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GET /_cat/master</a:t>
            </a:r>
            <a:endParaRPr kumimoji="1" lang="ko-KR" altLang="en-US" dirty="0"/>
          </a:p>
        </p:txBody>
      </p:sp>
      <p:cxnSp>
        <p:nvCxnSpPr>
          <p:cNvPr id="17" name="직선 연결선[R] 16">
            <a:extLst>
              <a:ext uri="{FF2B5EF4-FFF2-40B4-BE49-F238E27FC236}">
                <a16:creationId xmlns:a16="http://schemas.microsoft.com/office/drawing/2014/main" id="{F02D9151-FAD6-0A47-9040-DF8B68B2C278}"/>
              </a:ext>
            </a:extLst>
          </p:cNvPr>
          <p:cNvCxnSpPr/>
          <p:nvPr/>
        </p:nvCxnSpPr>
        <p:spPr>
          <a:xfrm flipH="1">
            <a:off x="5515678" y="4403936"/>
            <a:ext cx="1459735" cy="1195198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[R] 26">
            <a:extLst>
              <a:ext uri="{FF2B5EF4-FFF2-40B4-BE49-F238E27FC236}">
                <a16:creationId xmlns:a16="http://schemas.microsoft.com/office/drawing/2014/main" id="{196DE410-375F-6346-AC5C-9DEC825FE6D1}"/>
              </a:ext>
            </a:extLst>
          </p:cNvPr>
          <p:cNvCxnSpPr>
            <a:cxnSpLocks/>
          </p:cNvCxnSpPr>
          <p:nvPr/>
        </p:nvCxnSpPr>
        <p:spPr>
          <a:xfrm>
            <a:off x="5702678" y="4257994"/>
            <a:ext cx="1021879" cy="165006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87F51EB-E481-8F46-B2A8-454E98ED6FF1}"/>
              </a:ext>
            </a:extLst>
          </p:cNvPr>
          <p:cNvSpPr txBox="1"/>
          <p:nvPr/>
        </p:nvSpPr>
        <p:spPr>
          <a:xfrm>
            <a:off x="2883311" y="1167646"/>
            <a:ext cx="64039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dirty="0"/>
              <a:t>‘_cat’</a:t>
            </a:r>
            <a:r>
              <a:rPr kumimoji="1" lang="ko-KR" altLang="en-US" dirty="0"/>
              <a:t> 당연히 안된다</a:t>
            </a:r>
            <a:r>
              <a:rPr kumimoji="1" lang="en-US" altLang="ko-KR" dirty="0"/>
              <a:t>.</a:t>
            </a:r>
            <a:br>
              <a:rPr kumimoji="1" lang="en-US" altLang="ko-KR" dirty="0"/>
            </a:br>
            <a:r>
              <a:rPr kumimoji="1" lang="en-US" altLang="ko-KR" dirty="0" err="1"/>
              <a:t>MasterNode</a:t>
            </a:r>
            <a:r>
              <a:rPr kumimoji="1" lang="ko-KR" altLang="en-US" dirty="0"/>
              <a:t>의 기능을 요구하는 기능이라 당연히 안되는 듯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1658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7974BD9C-2E08-5A42-9630-CCE8574ADC36}"/>
              </a:ext>
            </a:extLst>
          </p:cNvPr>
          <p:cNvSpPr/>
          <p:nvPr/>
        </p:nvSpPr>
        <p:spPr>
          <a:xfrm>
            <a:off x="1851857" y="1950929"/>
            <a:ext cx="4506686" cy="41801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1E2D5232-DC87-9843-BA47-4CD0087C72C4}"/>
              </a:ext>
            </a:extLst>
          </p:cNvPr>
          <p:cNvSpPr/>
          <p:nvPr/>
        </p:nvSpPr>
        <p:spPr>
          <a:xfrm>
            <a:off x="2430212" y="2525188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D2</a:t>
            </a:r>
            <a:endParaRPr kumimoji="1"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A7FD6C2A-25C4-9744-B0F6-891EA9B1B352}"/>
              </a:ext>
            </a:extLst>
          </p:cNvPr>
          <p:cNvSpPr/>
          <p:nvPr/>
        </p:nvSpPr>
        <p:spPr>
          <a:xfrm>
            <a:off x="3257527" y="2159174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D3</a:t>
            </a:r>
            <a:endParaRPr kumimoji="1"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869F5BA-6DCD-AE41-97CF-9534174415F3}"/>
              </a:ext>
            </a:extLst>
          </p:cNvPr>
          <p:cNvSpPr/>
          <p:nvPr/>
        </p:nvSpPr>
        <p:spPr>
          <a:xfrm>
            <a:off x="4084842" y="2525188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D4</a:t>
            </a:r>
            <a:endParaRPr kumimoji="1"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4D9C552A-EB79-E548-A202-1D73FCB75786}"/>
              </a:ext>
            </a:extLst>
          </p:cNvPr>
          <p:cNvSpPr/>
          <p:nvPr/>
        </p:nvSpPr>
        <p:spPr>
          <a:xfrm>
            <a:off x="4269899" y="3363388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D5</a:t>
            </a:r>
            <a:endParaRPr kumimoji="1"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A0AE650-9B0F-6B43-BB91-0DB9D5F1E41F}"/>
              </a:ext>
            </a:extLst>
          </p:cNvPr>
          <p:cNvSpPr/>
          <p:nvPr/>
        </p:nvSpPr>
        <p:spPr>
          <a:xfrm>
            <a:off x="2151284" y="3363387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D1</a:t>
            </a:r>
            <a:endParaRPr kumimoji="1"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238337B6-129D-2E4A-A1AC-FA03DB717622}"/>
              </a:ext>
            </a:extLst>
          </p:cNvPr>
          <p:cNvSpPr/>
          <p:nvPr/>
        </p:nvSpPr>
        <p:spPr>
          <a:xfrm>
            <a:off x="2089019" y="4786586"/>
            <a:ext cx="993288" cy="99328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M1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AF91EBD1-C44D-EE48-BD4D-4013EA331194}"/>
              </a:ext>
            </a:extLst>
          </p:cNvPr>
          <p:cNvSpPr/>
          <p:nvPr/>
        </p:nvSpPr>
        <p:spPr>
          <a:xfrm>
            <a:off x="3608556" y="4914766"/>
            <a:ext cx="993288" cy="99328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M2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EA3AF41-CB66-7E46-A593-590CBBEB54D4}"/>
              </a:ext>
            </a:extLst>
          </p:cNvPr>
          <p:cNvSpPr/>
          <p:nvPr/>
        </p:nvSpPr>
        <p:spPr>
          <a:xfrm>
            <a:off x="4808017" y="4442342"/>
            <a:ext cx="688488" cy="688488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C2</a:t>
            </a:r>
            <a:endParaRPr kumimoji="1" lang="ko-KR" altLang="en-US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36B66301-2415-0940-A17F-1E6B892267FF}"/>
              </a:ext>
            </a:extLst>
          </p:cNvPr>
          <p:cNvCxnSpPr>
            <a:cxnSpLocks/>
            <a:stCxn id="8" idx="4"/>
            <a:endCxn id="10" idx="0"/>
          </p:cNvCxnSpPr>
          <p:nvPr/>
        </p:nvCxnSpPr>
        <p:spPr>
          <a:xfrm>
            <a:off x="2517298" y="4095414"/>
            <a:ext cx="68365" cy="6911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615347E1-0DBF-B942-AFB8-8206E3F763E6}"/>
              </a:ext>
            </a:extLst>
          </p:cNvPr>
          <p:cNvCxnSpPr>
            <a:cxnSpLocks/>
            <a:stCxn id="4" idx="4"/>
            <a:endCxn id="10" idx="0"/>
          </p:cNvCxnSpPr>
          <p:nvPr/>
        </p:nvCxnSpPr>
        <p:spPr>
          <a:xfrm flipH="1">
            <a:off x="2585663" y="3257215"/>
            <a:ext cx="210563" cy="1529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70AC646-123F-2248-B37F-37B9E86113D8}"/>
              </a:ext>
            </a:extLst>
          </p:cNvPr>
          <p:cNvCxnSpPr>
            <a:cxnSpLocks/>
            <a:stCxn id="5" idx="4"/>
            <a:endCxn id="10" idx="0"/>
          </p:cNvCxnSpPr>
          <p:nvPr/>
        </p:nvCxnSpPr>
        <p:spPr>
          <a:xfrm flipH="1">
            <a:off x="2585663" y="2891201"/>
            <a:ext cx="1037878" cy="189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E2594C18-0F2C-3847-8E39-E656CE4AD086}"/>
              </a:ext>
            </a:extLst>
          </p:cNvPr>
          <p:cNvCxnSpPr>
            <a:cxnSpLocks/>
            <a:stCxn id="6" idx="3"/>
            <a:endCxn id="10" idx="0"/>
          </p:cNvCxnSpPr>
          <p:nvPr/>
        </p:nvCxnSpPr>
        <p:spPr>
          <a:xfrm flipH="1">
            <a:off x="2585663" y="3150012"/>
            <a:ext cx="1606382" cy="1636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0DD8F69B-17E2-3F4D-ACAC-4080BE0EE84E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 flipH="1">
            <a:off x="2585663" y="3729402"/>
            <a:ext cx="1684236" cy="1057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8F5D9369-B8EB-6344-8135-F0505B40DFD2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 flipH="1">
            <a:off x="2585663" y="4786586"/>
            <a:ext cx="22223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EE273A7A-5A68-4B40-AC2C-6A66029C387D}"/>
              </a:ext>
            </a:extLst>
          </p:cNvPr>
          <p:cNvCxnSpPr>
            <a:cxnSpLocks/>
            <a:stCxn id="11" idx="2"/>
            <a:endCxn id="10" idx="6"/>
          </p:cNvCxnSpPr>
          <p:nvPr/>
        </p:nvCxnSpPr>
        <p:spPr>
          <a:xfrm flipH="1" flipV="1">
            <a:off x="3082307" y="5283230"/>
            <a:ext cx="526249" cy="1281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0467FB9-0B18-5F40-A155-CB67535CA66E}"/>
              </a:ext>
            </a:extLst>
          </p:cNvPr>
          <p:cNvSpPr/>
          <p:nvPr/>
        </p:nvSpPr>
        <p:spPr>
          <a:xfrm>
            <a:off x="8691937" y="223561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Script2</a:t>
            </a:r>
            <a:endParaRPr kumimoji="1"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87F51EB-E481-8F46-B2A8-454E98ED6FF1}"/>
              </a:ext>
            </a:extLst>
          </p:cNvPr>
          <p:cNvSpPr txBox="1"/>
          <p:nvPr/>
        </p:nvSpPr>
        <p:spPr>
          <a:xfrm>
            <a:off x="3469054" y="1558983"/>
            <a:ext cx="5232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/>
              <a:t>그렇다면</a:t>
            </a:r>
            <a:r>
              <a:rPr kumimoji="1" lang="en-US" altLang="ko-KR" dirty="0"/>
              <a:t>…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DataNode</a:t>
            </a:r>
            <a:r>
              <a:rPr kumimoji="1" lang="ko-KR" altLang="en-US" dirty="0"/>
              <a:t>들은 사용가능하지 않을까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A0279A69-A3AB-654F-A57A-DFA409CAF720}"/>
              </a:ext>
            </a:extLst>
          </p:cNvPr>
          <p:cNvCxnSpPr>
            <a:cxnSpLocks/>
            <a:stCxn id="23" idx="1"/>
            <a:endCxn id="6" idx="6"/>
          </p:cNvCxnSpPr>
          <p:nvPr/>
        </p:nvCxnSpPr>
        <p:spPr>
          <a:xfrm flipH="1">
            <a:off x="4816869" y="2692812"/>
            <a:ext cx="3875068" cy="1983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A8F59C8-3D67-274F-9396-0CFB2E435193}"/>
              </a:ext>
            </a:extLst>
          </p:cNvPr>
          <p:cNvSpPr txBox="1"/>
          <p:nvPr/>
        </p:nvSpPr>
        <p:spPr>
          <a:xfrm rot="21269651">
            <a:off x="5787760" y="2386187"/>
            <a:ext cx="1683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GET /.</a:t>
            </a:r>
            <a:r>
              <a:rPr kumimoji="1" lang="en-US" altLang="ko-KR" dirty="0" err="1"/>
              <a:t>kibana</a:t>
            </a:r>
            <a:r>
              <a:rPr kumimoji="1" lang="ko-KR" altLang="en-US" dirty="0"/>
              <a:t>*</a:t>
            </a:r>
            <a:r>
              <a:rPr kumimoji="1" lang="en-US" altLang="ko-KR" dirty="0"/>
              <a:t>/</a:t>
            </a:r>
            <a:endParaRPr kumimoji="1" lang="ko-KR" altLang="en-US" dirty="0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C6410046-54FC-0D41-985F-61C6875140F5}"/>
              </a:ext>
            </a:extLst>
          </p:cNvPr>
          <p:cNvCxnSpPr>
            <a:cxnSpLocks/>
          </p:cNvCxnSpPr>
          <p:nvPr/>
        </p:nvCxnSpPr>
        <p:spPr>
          <a:xfrm flipV="1">
            <a:off x="9149137" y="1482545"/>
            <a:ext cx="0" cy="676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그림 17">
            <a:extLst>
              <a:ext uri="{FF2B5EF4-FFF2-40B4-BE49-F238E27FC236}">
                <a16:creationId xmlns:a16="http://schemas.microsoft.com/office/drawing/2014/main" id="{8A67B6B1-C87B-D74F-9A2E-DE025D7EE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3311" y="31815"/>
            <a:ext cx="8229600" cy="135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684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487F51EB-E481-8F46-B2A8-454E98ED6FF1}"/>
              </a:ext>
            </a:extLst>
          </p:cNvPr>
          <p:cNvSpPr txBox="1"/>
          <p:nvPr/>
        </p:nvSpPr>
        <p:spPr>
          <a:xfrm>
            <a:off x="4765088" y="1095519"/>
            <a:ext cx="2640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/>
              <a:t>조회는 계속 되긴 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0493A81-B3B9-334C-9FCC-5BA29A4B44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2350" y="1600739"/>
            <a:ext cx="9385930" cy="447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290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7974BD9C-2E08-5A42-9630-CCE8574ADC36}"/>
              </a:ext>
            </a:extLst>
          </p:cNvPr>
          <p:cNvSpPr/>
          <p:nvPr/>
        </p:nvSpPr>
        <p:spPr>
          <a:xfrm>
            <a:off x="1851857" y="1950929"/>
            <a:ext cx="4506686" cy="418011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1E2D5232-DC87-9843-BA47-4CD0087C72C4}"/>
              </a:ext>
            </a:extLst>
          </p:cNvPr>
          <p:cNvSpPr/>
          <p:nvPr/>
        </p:nvSpPr>
        <p:spPr>
          <a:xfrm>
            <a:off x="2430212" y="2525188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D2</a:t>
            </a:r>
            <a:endParaRPr kumimoji="1"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A7FD6C2A-25C4-9744-B0F6-891EA9B1B352}"/>
              </a:ext>
            </a:extLst>
          </p:cNvPr>
          <p:cNvSpPr/>
          <p:nvPr/>
        </p:nvSpPr>
        <p:spPr>
          <a:xfrm>
            <a:off x="3257527" y="2159174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D3</a:t>
            </a:r>
            <a:endParaRPr kumimoji="1"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869F5BA-6DCD-AE41-97CF-9534174415F3}"/>
              </a:ext>
            </a:extLst>
          </p:cNvPr>
          <p:cNvSpPr/>
          <p:nvPr/>
        </p:nvSpPr>
        <p:spPr>
          <a:xfrm>
            <a:off x="4084842" y="2525188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D4</a:t>
            </a:r>
            <a:endParaRPr kumimoji="1"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4D9C552A-EB79-E548-A202-1D73FCB75786}"/>
              </a:ext>
            </a:extLst>
          </p:cNvPr>
          <p:cNvSpPr/>
          <p:nvPr/>
        </p:nvSpPr>
        <p:spPr>
          <a:xfrm>
            <a:off x="4269899" y="3363388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D5</a:t>
            </a:r>
            <a:endParaRPr kumimoji="1"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4A0AE650-9B0F-6B43-BB91-0DB9D5F1E41F}"/>
              </a:ext>
            </a:extLst>
          </p:cNvPr>
          <p:cNvSpPr/>
          <p:nvPr/>
        </p:nvSpPr>
        <p:spPr>
          <a:xfrm>
            <a:off x="2151284" y="3363387"/>
            <a:ext cx="732027" cy="7320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D1</a:t>
            </a:r>
            <a:endParaRPr kumimoji="1" lang="ko-KR" altLang="en-US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238337B6-129D-2E4A-A1AC-FA03DB717622}"/>
              </a:ext>
            </a:extLst>
          </p:cNvPr>
          <p:cNvSpPr/>
          <p:nvPr/>
        </p:nvSpPr>
        <p:spPr>
          <a:xfrm>
            <a:off x="2089019" y="4786586"/>
            <a:ext cx="993288" cy="99328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M1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AF91EBD1-C44D-EE48-BD4D-4013EA331194}"/>
              </a:ext>
            </a:extLst>
          </p:cNvPr>
          <p:cNvSpPr/>
          <p:nvPr/>
        </p:nvSpPr>
        <p:spPr>
          <a:xfrm>
            <a:off x="3608556" y="4914766"/>
            <a:ext cx="993288" cy="99328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>
                <a:solidFill>
                  <a:schemeClr val="tx1"/>
                </a:solidFill>
              </a:rPr>
              <a:t>M2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4EA3AF41-CB66-7E46-A593-590CBBEB54D4}"/>
              </a:ext>
            </a:extLst>
          </p:cNvPr>
          <p:cNvSpPr/>
          <p:nvPr/>
        </p:nvSpPr>
        <p:spPr>
          <a:xfrm>
            <a:off x="4808017" y="4442342"/>
            <a:ext cx="688488" cy="688488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C2</a:t>
            </a:r>
            <a:endParaRPr kumimoji="1" lang="ko-KR" altLang="en-US" dirty="0"/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36B66301-2415-0940-A17F-1E6B892267FF}"/>
              </a:ext>
            </a:extLst>
          </p:cNvPr>
          <p:cNvCxnSpPr>
            <a:cxnSpLocks/>
            <a:stCxn id="8" idx="4"/>
            <a:endCxn id="10" idx="0"/>
          </p:cNvCxnSpPr>
          <p:nvPr/>
        </p:nvCxnSpPr>
        <p:spPr>
          <a:xfrm>
            <a:off x="2517298" y="4095414"/>
            <a:ext cx="68365" cy="6911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615347E1-0DBF-B942-AFB8-8206E3F763E6}"/>
              </a:ext>
            </a:extLst>
          </p:cNvPr>
          <p:cNvCxnSpPr>
            <a:cxnSpLocks/>
            <a:stCxn id="4" idx="4"/>
            <a:endCxn id="10" idx="0"/>
          </p:cNvCxnSpPr>
          <p:nvPr/>
        </p:nvCxnSpPr>
        <p:spPr>
          <a:xfrm flipH="1">
            <a:off x="2585663" y="3257215"/>
            <a:ext cx="210563" cy="1529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70AC646-123F-2248-B37F-37B9E86113D8}"/>
              </a:ext>
            </a:extLst>
          </p:cNvPr>
          <p:cNvCxnSpPr>
            <a:cxnSpLocks/>
            <a:stCxn id="5" idx="4"/>
            <a:endCxn id="10" idx="0"/>
          </p:cNvCxnSpPr>
          <p:nvPr/>
        </p:nvCxnSpPr>
        <p:spPr>
          <a:xfrm flipH="1">
            <a:off x="2585663" y="2891201"/>
            <a:ext cx="1037878" cy="189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E2594C18-0F2C-3847-8E39-E656CE4AD086}"/>
              </a:ext>
            </a:extLst>
          </p:cNvPr>
          <p:cNvCxnSpPr>
            <a:cxnSpLocks/>
            <a:stCxn id="6" idx="3"/>
            <a:endCxn id="10" idx="0"/>
          </p:cNvCxnSpPr>
          <p:nvPr/>
        </p:nvCxnSpPr>
        <p:spPr>
          <a:xfrm flipH="1">
            <a:off x="2585663" y="3150012"/>
            <a:ext cx="1606382" cy="1636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0DD8F69B-17E2-3F4D-ACAC-4080BE0EE84E}"/>
              </a:ext>
            </a:extLst>
          </p:cNvPr>
          <p:cNvCxnSpPr>
            <a:cxnSpLocks/>
            <a:stCxn id="7" idx="2"/>
            <a:endCxn id="10" idx="0"/>
          </p:cNvCxnSpPr>
          <p:nvPr/>
        </p:nvCxnSpPr>
        <p:spPr>
          <a:xfrm flipH="1">
            <a:off x="2585663" y="3729402"/>
            <a:ext cx="1684236" cy="1057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8F5D9369-B8EB-6344-8135-F0505B40DFD2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 flipH="1">
            <a:off x="2585663" y="4786586"/>
            <a:ext cx="22223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EE273A7A-5A68-4B40-AC2C-6A66029C387D}"/>
              </a:ext>
            </a:extLst>
          </p:cNvPr>
          <p:cNvCxnSpPr>
            <a:cxnSpLocks/>
            <a:stCxn id="11" idx="2"/>
            <a:endCxn id="10" idx="6"/>
          </p:cNvCxnSpPr>
          <p:nvPr/>
        </p:nvCxnSpPr>
        <p:spPr>
          <a:xfrm flipH="1" flipV="1">
            <a:off x="3082307" y="5283230"/>
            <a:ext cx="526249" cy="1281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0467FB9-0B18-5F40-A155-CB67535CA66E}"/>
              </a:ext>
            </a:extLst>
          </p:cNvPr>
          <p:cNvSpPr/>
          <p:nvPr/>
        </p:nvSpPr>
        <p:spPr>
          <a:xfrm>
            <a:off x="8691937" y="2235612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Script3</a:t>
            </a:r>
            <a:endParaRPr kumimoji="1"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87F51EB-E481-8F46-B2A8-454E98ED6FF1}"/>
              </a:ext>
            </a:extLst>
          </p:cNvPr>
          <p:cNvSpPr txBox="1"/>
          <p:nvPr/>
        </p:nvSpPr>
        <p:spPr>
          <a:xfrm>
            <a:off x="3498711" y="1558983"/>
            <a:ext cx="5173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dirty="0"/>
              <a:t>그렇다면</a:t>
            </a:r>
            <a:r>
              <a:rPr kumimoji="1" lang="en-US" altLang="ko-KR" dirty="0"/>
              <a:t>…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DataNode</a:t>
            </a:r>
            <a:r>
              <a:rPr kumimoji="1" lang="ko-KR" altLang="en-US" dirty="0"/>
              <a:t>들에 데이터를 </a:t>
            </a:r>
            <a:r>
              <a:rPr kumimoji="1" lang="ko-KR" altLang="en-US" dirty="0" err="1"/>
              <a:t>쓰는것은</a:t>
            </a:r>
            <a:r>
              <a:rPr kumimoji="1" lang="en-US" altLang="ko-KR" dirty="0"/>
              <a:t>…?</a:t>
            </a:r>
            <a:endParaRPr kumimoji="1" lang="ko-KR" altLang="en-US" dirty="0"/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A0279A69-A3AB-654F-A57A-DFA409CAF720}"/>
              </a:ext>
            </a:extLst>
          </p:cNvPr>
          <p:cNvCxnSpPr>
            <a:cxnSpLocks/>
            <a:stCxn id="23" idx="1"/>
            <a:endCxn id="6" idx="6"/>
          </p:cNvCxnSpPr>
          <p:nvPr/>
        </p:nvCxnSpPr>
        <p:spPr>
          <a:xfrm flipH="1">
            <a:off x="4816869" y="2692812"/>
            <a:ext cx="3875068" cy="1983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A8F59C8-3D67-274F-9396-0CFB2E435193}"/>
              </a:ext>
            </a:extLst>
          </p:cNvPr>
          <p:cNvSpPr txBox="1"/>
          <p:nvPr/>
        </p:nvSpPr>
        <p:spPr>
          <a:xfrm rot="21269651">
            <a:off x="5781573" y="2386187"/>
            <a:ext cx="1696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PUT /.</a:t>
            </a:r>
            <a:r>
              <a:rPr kumimoji="1" lang="en-US" altLang="ko-KR" dirty="0" err="1"/>
              <a:t>kibana</a:t>
            </a:r>
            <a:r>
              <a:rPr kumimoji="1" lang="ko-KR" altLang="en-US" dirty="0"/>
              <a:t>*</a:t>
            </a:r>
            <a:r>
              <a:rPr kumimoji="1" lang="en-US" altLang="ko-KR" dirty="0"/>
              <a:t>/</a:t>
            </a:r>
            <a:endParaRPr kumimoji="1" lang="ko-KR" altLang="en-US" dirty="0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C6410046-54FC-0D41-985F-61C6875140F5}"/>
              </a:ext>
            </a:extLst>
          </p:cNvPr>
          <p:cNvCxnSpPr>
            <a:cxnSpLocks/>
          </p:cNvCxnSpPr>
          <p:nvPr/>
        </p:nvCxnSpPr>
        <p:spPr>
          <a:xfrm flipV="1">
            <a:off x="9149137" y="1482545"/>
            <a:ext cx="0" cy="676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그림 23">
            <a:extLst>
              <a:ext uri="{FF2B5EF4-FFF2-40B4-BE49-F238E27FC236}">
                <a16:creationId xmlns:a16="http://schemas.microsoft.com/office/drawing/2014/main" id="{EFF34AFE-B6F4-C640-B135-B31A4D3A8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1954" y="481613"/>
            <a:ext cx="7841488" cy="95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1238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275</Words>
  <Application>Microsoft Macintosh PowerPoint</Application>
  <PresentationFormat>와이드스크린</PresentationFormat>
  <Paragraphs>113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 Yong Jin</dc:creator>
  <cp:lastModifiedBy>cho Yong Jin</cp:lastModifiedBy>
  <cp:revision>7</cp:revision>
  <dcterms:created xsi:type="dcterms:W3CDTF">2019-11-21T09:29:28Z</dcterms:created>
  <dcterms:modified xsi:type="dcterms:W3CDTF">2019-11-21T10:50:40Z</dcterms:modified>
</cp:coreProperties>
</file>

<file path=docProps/thumbnail.jpeg>
</file>